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57" r:id="rId6"/>
    <p:sldId id="258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2DDBC-8FE8-48EB-8FFA-DB2662EEC769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AA7B7-0031-46DD-8A05-E0CAB7DDD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4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A7B7-0031-46DD-8A05-E0CAB7DDD7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9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A7B7-0031-46DD-8A05-E0CAB7DDD7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5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A7B7-0031-46DD-8A05-E0CAB7DDD7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7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A7B7-0031-46DD-8A05-E0CAB7DDD7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39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A7B7-0031-46DD-8A05-E0CAB7DDD7C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07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A7B7-0031-46DD-8A05-E0CAB7DDD7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0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A7B7-0031-46DD-8A05-E0CAB7DDD7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68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AA7B7-0031-46DD-8A05-E0CAB7DDD7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3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A873-A86C-49EB-9F67-58992DB2C2DC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F8-AA99-4870-95A5-73F1D09C1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2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A873-A86C-49EB-9F67-58992DB2C2DC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F8-AA99-4870-95A5-73F1D09C1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2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A873-A86C-49EB-9F67-58992DB2C2DC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F8-AA99-4870-95A5-73F1D09C1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8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A873-A86C-49EB-9F67-58992DB2C2DC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F8-AA99-4870-95A5-73F1D09C1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76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A873-A86C-49EB-9F67-58992DB2C2DC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F8-AA99-4870-95A5-73F1D09C1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0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A873-A86C-49EB-9F67-58992DB2C2DC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F8-AA99-4870-95A5-73F1D09C1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8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A873-A86C-49EB-9F67-58992DB2C2DC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F8-AA99-4870-95A5-73F1D09C1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0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A873-A86C-49EB-9F67-58992DB2C2DC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F8-AA99-4870-95A5-73F1D09C1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1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A873-A86C-49EB-9F67-58992DB2C2DC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F8-AA99-4870-95A5-73F1D09C1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8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A873-A86C-49EB-9F67-58992DB2C2DC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F8-AA99-4870-95A5-73F1D09C1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A873-A86C-49EB-9F67-58992DB2C2DC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F8-AA99-4870-95A5-73F1D09C1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7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7A873-A86C-49EB-9F67-58992DB2C2DC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EDF8-AA99-4870-95A5-73F1D09C1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8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6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566682"/>
            <a:ext cx="12192001" cy="61454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ДОРОЖНАЯ КАРТА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введению учебного предмета «Основы безопасности и защиты Родины» (ОБЗР)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95526"/>
            <a:ext cx="12192000" cy="4562474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56668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38670"/>
              </p:ext>
            </p:extLst>
          </p:nvPr>
        </p:nvGraphicFramePr>
        <p:xfrm>
          <a:off x="-1" y="2295527"/>
          <a:ext cx="12192001" cy="465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4427">
                  <a:extLst>
                    <a:ext uri="{9D8B030D-6E8A-4147-A177-3AD203B41FA5}">
                      <a16:colId xmlns:a16="http://schemas.microsoft.com/office/drawing/2014/main" val="1182461784"/>
                    </a:ext>
                  </a:extLst>
                </a:gridCol>
                <a:gridCol w="3457574">
                  <a:extLst>
                    <a:ext uri="{9D8B030D-6E8A-4147-A177-3AD203B41FA5}">
                      <a16:colId xmlns:a16="http://schemas.microsoft.com/office/drawing/2014/main" val="1813864114"/>
                    </a:ext>
                  </a:extLst>
                </a:gridCol>
              </a:tblGrid>
              <a:tr h="694492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 исполнения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299"/>
                  </a:ext>
                </a:extLst>
              </a:tr>
              <a:tr h="922512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Обеспечить внесение образовательными организациями (далее – ОО) изменений в основные образовательные программы в части учебного предмета «Основы безопасности и защиты Родины»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июля 2024 г.</a:t>
                      </a:r>
                    </a:p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3468"/>
                  </a:ext>
                </a:extLst>
              </a:tr>
              <a:tr h="9225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Организовать включение ОО в основные образовательные программы проведения учебных сборов (8 и 10 классы) в соответствии с разработанными программами учебных сборов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июля 2024 г.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7406"/>
                  </a:ext>
                </a:extLst>
              </a:tr>
              <a:tr h="9225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Обеспечить привлечение Центров военно-патриотического воспитания молодежи («Авангард» или «Патриот») к проведению учебных сборов обучающихся 8 и 10 классы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августа 2024 г. 	</a:t>
                      </a:r>
                    </a:p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780266"/>
                  </a:ext>
                </a:extLst>
              </a:tr>
              <a:tr h="1100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Обеспечить проработку кадрового вопроса в части привлечения к преподаванию учебного предмета «Основы безопасности и защиты Родины» участников СВО и их направление на переподготовку на базе Центра военно-</a:t>
                      </a:r>
                    </a:p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патриотического образования «Вершина»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августа 2024 г.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288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77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566682"/>
            <a:ext cx="12192001" cy="61454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ДОРОЖНАЯ КАРТА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введению учебного предмета «Основы безопасности и защиты Родины» (ОБЗР)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95526"/>
            <a:ext cx="12192000" cy="4562474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56668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936285"/>
              </p:ext>
            </p:extLst>
          </p:nvPr>
        </p:nvGraphicFramePr>
        <p:xfrm>
          <a:off x="-1" y="2295527"/>
          <a:ext cx="12192000" cy="520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4426">
                  <a:extLst>
                    <a:ext uri="{9D8B030D-6E8A-4147-A177-3AD203B41FA5}">
                      <a16:colId xmlns:a16="http://schemas.microsoft.com/office/drawing/2014/main" val="1182461784"/>
                    </a:ext>
                  </a:extLst>
                </a:gridCol>
                <a:gridCol w="3457574">
                  <a:extLst>
                    <a:ext uri="{9D8B030D-6E8A-4147-A177-3AD203B41FA5}">
                      <a16:colId xmlns:a16="http://schemas.microsoft.com/office/drawing/2014/main" val="1813864114"/>
                    </a:ext>
                  </a:extLst>
                </a:gridCol>
              </a:tblGrid>
              <a:tr h="79297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 исполнения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299"/>
                  </a:ext>
                </a:extLst>
              </a:tr>
              <a:tr h="750072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Обеспечить приведение в ОО названия учебных кабинетов в соответствие с названием учебного предмета «Основы безопасности и защиты Родины»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августа 2024 г.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3468"/>
                  </a:ext>
                </a:extLst>
              </a:tr>
              <a:tr h="125649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Организовать в ОО проверку соответствия оснащения кабинетов ОБЗР требованиям приказа от 6 сентября 2022 г. № 804 «Об утверждении перечня средств обучения и воспитания, соответствующих современным условиям обучения, необходимых при оснащении общеобразовательных организаций в целях реализации мероприятий государственной программы Российской Федерации «Развитие образования», направленных на содействие созданию (создание) в субъектах Российской Федерации новых (дополнительных) мест в общеобразовательных организациях, модернизацию инфраструктуры общего образования, школьных систем образования, критериев его формирования и требований к функциональному оснащению общеобразовательных организаций, а также определении норматива стоимости оснащения одного места обучающегося указанными средствами обучения и воспитания». Рассмотреть возможность дооснащения ОО необходимым оборудованием.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августа 2024 г. 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7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25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566682"/>
            <a:ext cx="12192001" cy="61454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ДОРОЖНАЯ КАРТА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введению учебного предмета «Основы безопасности и защиты Родины» (ОБЗР)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95526"/>
            <a:ext cx="12192000" cy="4562474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156668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396428"/>
              </p:ext>
            </p:extLst>
          </p:nvPr>
        </p:nvGraphicFramePr>
        <p:xfrm>
          <a:off x="-2" y="2257426"/>
          <a:ext cx="12192001" cy="463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4426">
                  <a:extLst>
                    <a:ext uri="{9D8B030D-6E8A-4147-A177-3AD203B41FA5}">
                      <a16:colId xmlns:a16="http://schemas.microsoft.com/office/drawing/2014/main" val="1182461784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1813864114"/>
                    </a:ext>
                  </a:extLst>
                </a:gridCol>
              </a:tblGrid>
              <a:tr h="79297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 исполнения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299"/>
                  </a:ext>
                </a:extLst>
              </a:tr>
              <a:tr h="864372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Обеспечить разработку должностных инструкций для педагогических работников, преподающих учебный предмет «Основы безопасности и защиты Родины» в ОО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августа 2024 г.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3468"/>
                  </a:ext>
                </a:extLst>
              </a:tr>
              <a:tr h="53099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Организовать внесение изменений в штатное расписание ОО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августа 2024 г. 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7406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Организовать в ОО внесение изменений в кадровые документы работников в части наименования должностей педагогических работников, преподающих учебный предмет «Основы безопасности и защиты Родины»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августа 2024 г. 	</a:t>
                      </a:r>
                    </a:p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780266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Организовать направление педагогических работников на курсы повышения квалификации по программе «Преподаватель ОБЗР» на базе ФГБОУ ВО «Государственный университет просвещения»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графику, разработанному ФГБОУ ВО «Государственный университет просвещения»)</a:t>
                      </a:r>
                      <a:endParaRPr lang="ru-RU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июня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31 августа 2024 г.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45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22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65"/>
            <a:ext cx="12192000" cy="688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772"/>
            <a:ext cx="12198715" cy="68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6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566682"/>
            <a:ext cx="12192001" cy="61454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ДОРОЖНАЯ КАРТА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введению учебного предмета «Труд (технология)»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95526"/>
            <a:ext cx="12192000" cy="4562474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56064"/>
              </p:ext>
            </p:extLst>
          </p:nvPr>
        </p:nvGraphicFramePr>
        <p:xfrm>
          <a:off x="-1" y="2295527"/>
          <a:ext cx="12192001" cy="5293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3501">
                  <a:extLst>
                    <a:ext uri="{9D8B030D-6E8A-4147-A177-3AD203B41FA5}">
                      <a16:colId xmlns:a16="http://schemas.microsoft.com/office/drawing/2014/main" val="1182461784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1813864114"/>
                    </a:ext>
                  </a:extLst>
                </a:gridCol>
              </a:tblGrid>
              <a:tr h="694492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 исполнения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299"/>
                  </a:ext>
                </a:extLst>
              </a:tr>
              <a:tr h="922512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Обеспечить внесение образовательными организациями (далее – ОО) изменений в основные образовательные программы в части учебного предмета «Труд (технология)»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июля 2024 г.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3468"/>
                  </a:ext>
                </a:extLst>
              </a:tr>
              <a:tr h="6594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Обеспечить приведение в ОО названия учебных кабинетов в соответствие с названием учебного предмета «Труд (технология)»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августа 2024 г.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7406"/>
                  </a:ext>
                </a:extLst>
              </a:tr>
              <a:tr h="92251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Организовать в ОО субъекта РФ проверку соответствия оснащения кабинетов учебного предмета Труд (технология) требованиям приказа от 6 сентября 2022 г. № 804 «Об утверждении перечня средств обучения и воспитания, соответствующих современным условиям обучения, необходимых при оснащении общеобразовательных организаций в целях реализации мероприятий государственной программы Российской Федерации «Развитие образования», направленных на содействие созданию (создание) в субъектах Российской Федерации новых (дополнительных) мест в общеобразовательных организациях, модернизацию инфраструктуры общего образования, школьных систем образования, критериев его формирования и требований к функциональному оснащению общеобразовательных организаций, а также определении норматива стоимости оснащения одного места обучающегося указанными средствами обучения и воспитания».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Рассмотреть возможность дооснащения ОО необходимым оборудованием.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августа 2024 г. 	</a:t>
                      </a:r>
                    </a:p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78026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15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8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566682"/>
            <a:ext cx="12192001" cy="61454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ДОРОЖНАЯ КАРТА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введению учебного предмета «Труд (технология)»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95526"/>
            <a:ext cx="12192000" cy="4562474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544195"/>
              </p:ext>
            </p:extLst>
          </p:nvPr>
        </p:nvGraphicFramePr>
        <p:xfrm>
          <a:off x="-1" y="2295525"/>
          <a:ext cx="12192001" cy="4551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3501">
                  <a:extLst>
                    <a:ext uri="{9D8B030D-6E8A-4147-A177-3AD203B41FA5}">
                      <a16:colId xmlns:a16="http://schemas.microsoft.com/office/drawing/2014/main" val="1182461784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1813864114"/>
                    </a:ext>
                  </a:extLst>
                </a:gridCol>
              </a:tblGrid>
              <a:tr h="768798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  исполнения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299"/>
                  </a:ext>
                </a:extLst>
              </a:tr>
              <a:tr h="764727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Обеспечить разработку должностных инструкций для педагогических работников, преподающих учебный предмет «Труд (технология)» в ОО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августа 2024 г. 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3468"/>
                  </a:ext>
                </a:extLst>
              </a:tr>
              <a:tr h="5340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Организовать внесение изменений в штатное расписание ОО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августа 2024 г.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7406"/>
                  </a:ext>
                </a:extLst>
              </a:tr>
              <a:tr h="102121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Организовать в ОО внесение изменений в кадровые документы работников в части наименования должностей педагогических работников, преподающих учебный предмет «Труд (технология)»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августа 2024 г. 	</a:t>
                      </a:r>
                    </a:p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780266"/>
                  </a:ext>
                </a:extLst>
              </a:tr>
              <a:tr h="102121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Организовать направление педагогических работников на курсы повышения квалификации по программе «Учитель учебного предмета Труд (технология)» на базе ФГБОУ ВО «Государственный университет просвещения»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графику, разработанному ФГБОУ ВО «Государственный университет просвещения»)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июня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31 августа 2024 г.</a:t>
                      </a:r>
                    </a:p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08345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15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38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711</Words>
  <Application>Microsoft Office PowerPoint</Application>
  <PresentationFormat>Широкоэкранный</PresentationFormat>
  <Paragraphs>68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ДОРОЖНАЯ КАРТА  по введению учебного предмета «Основы безопасности и защиты Родины» (ОБЗР)</vt:lpstr>
      <vt:lpstr>ДОРОЖНАЯ КАРТА  по введению учебного предмета «Основы безопасности и защиты Родины» (ОБЗР)</vt:lpstr>
      <vt:lpstr>ДОРОЖНАЯ КАРТА  по введению учебного предмета «Основы безопасности и защиты Родины» (ОБЗР)</vt:lpstr>
      <vt:lpstr>Презентация PowerPoint</vt:lpstr>
      <vt:lpstr>Презентация PowerPoint</vt:lpstr>
      <vt:lpstr>ДОРОЖНАЯ КАРТА  по введению учебного предмета «Труд (технология)»</vt:lpstr>
      <vt:lpstr>ДОРОЖНАЯ КАРТА  по введению учебного предмета «Труд (технология)»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2024-03-27T02:26:10Z</dcterms:created>
  <dcterms:modified xsi:type="dcterms:W3CDTF">2024-03-27T04:16:23Z</dcterms:modified>
</cp:coreProperties>
</file>