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548681"/>
            <a:ext cx="6190456" cy="2160239"/>
          </a:xfrm>
        </p:spPr>
        <p:txBody>
          <a:bodyPr>
            <a:noAutofit/>
          </a:bodyPr>
          <a:lstStyle/>
          <a:p>
            <a:r>
              <a:rPr lang="ru-RU" sz="2400" dirty="0"/>
              <a:t>ОДОБРЕНА</a:t>
            </a:r>
            <a:br>
              <a:rPr lang="ru-RU" sz="2400" dirty="0"/>
            </a:br>
            <a:r>
              <a:rPr lang="ru-RU" sz="2400" dirty="0"/>
              <a:t>решением федерального учебно-методического объединения по общему образованию</a:t>
            </a:r>
            <a:br>
              <a:rPr lang="ru-RU" sz="2400" dirty="0"/>
            </a:br>
            <a:r>
              <a:rPr lang="ru-RU" sz="2400" dirty="0"/>
              <a:t>(протокол от 8 апреля 2015 г. № 1/15)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>
            <a:normAutofit/>
          </a:bodyPr>
          <a:lstStyle/>
          <a:p>
            <a:r>
              <a:rPr lang="ru-RU" dirty="0"/>
              <a:t>ПРИМЕРНАЯ</a:t>
            </a:r>
          </a:p>
          <a:p>
            <a:r>
              <a:rPr lang="ru-RU" dirty="0"/>
              <a:t>ОСНОВНАЯОБРАЗОВАТЕЛЬНАЯ ПРОГРАММА</a:t>
            </a:r>
          </a:p>
          <a:p>
            <a:r>
              <a:rPr lang="ru-RU" dirty="0"/>
              <a:t>ОСНОВНОГО ОБЩЕГО </a:t>
            </a:r>
            <a:r>
              <a:rPr lang="ru-RU" dirty="0" smtClean="0"/>
              <a:t>ОБРАЗОВАНИЯ </a:t>
            </a:r>
            <a:r>
              <a:rPr lang="en-US" dirty="0" smtClean="0"/>
              <a:t>//fgosreesr.ru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9217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9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ОДОБРЕНА решением федерального учебно-методического объединения по общему образованию (протокол от 8 апреля 2015 г. № 1/15)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ОДОБРЕНА решением федерального учебно-методического объединения по общему образованию (протокол от 8 апреля 2015 г. № 1/15) </dc:title>
  <dc:creator>Иркитова</dc:creator>
  <cp:lastModifiedBy>Иркитова</cp:lastModifiedBy>
  <cp:revision>2</cp:revision>
  <dcterms:created xsi:type="dcterms:W3CDTF">2015-06-29T05:45:58Z</dcterms:created>
  <dcterms:modified xsi:type="dcterms:W3CDTF">2015-06-29T11:39:02Z</dcterms:modified>
</cp:coreProperties>
</file>