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7" r:id="rId13"/>
    <p:sldId id="266" r:id="rId14"/>
    <p:sldId id="270" r:id="rId15"/>
    <p:sldId id="271" r:id="rId16"/>
    <p:sldId id="268" r:id="rId17"/>
    <p:sldId id="272" r:id="rId18"/>
    <p:sldId id="273" r:id="rId19"/>
    <p:sldId id="276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esktop\мастер кл ролл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51086" cy="55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колай\Desktop\мастер кл роллы\hosomaki08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596185" cy="306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иколай\Desktop\мастер кл роллы\hosomaki23_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5103440" cy="34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николай\Desktop\мастер кл роллы\DSC032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" y="1304933"/>
            <a:ext cx="4953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иколай\Desktop\мастер кл роллы\87fd5e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86916"/>
            <a:ext cx="6525881" cy="48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Степень сложности</a:t>
            </a:r>
            <a:r>
              <a:rPr lang="ru-RU" dirty="0"/>
              <a:t> – очень легко.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Время приготовления</a:t>
            </a:r>
            <a:r>
              <a:rPr lang="ru-RU" dirty="0"/>
              <a:t> – 30 минут.</a:t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Ингредиенты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— одна упаковка крабовых </a:t>
            </a:r>
            <a:r>
              <a:rPr lang="ru-RU" dirty="0" smtClean="0"/>
              <a:t>палочек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 150 грамм твердого сыра</a:t>
            </a:r>
            <a:br>
              <a:rPr lang="ru-RU" dirty="0"/>
            </a:br>
            <a:r>
              <a:rPr lang="ru-RU" dirty="0"/>
              <a:t>— зелень укропа</a:t>
            </a:r>
            <a:br>
              <a:rPr lang="ru-RU" dirty="0"/>
            </a:br>
            <a:r>
              <a:rPr lang="ru-RU" dirty="0"/>
              <a:t>— майонез</a:t>
            </a:r>
            <a:br>
              <a:rPr lang="ru-RU" dirty="0"/>
            </a:br>
            <a:r>
              <a:rPr lang="ru-RU" dirty="0"/>
              <a:t>— чеснок (по вкусу)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4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 на мелкой терке</a:t>
            </a:r>
            <a:endParaRPr lang="ru-RU" dirty="0"/>
          </a:p>
        </p:txBody>
      </p:sp>
      <p:pic>
        <p:nvPicPr>
          <p:cNvPr id="12290" name="Picture 2" descr="C:\Users\николай\Desktop\мастер кл роллы\0f5de8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8" y="2148680"/>
            <a:ext cx="6027572" cy="45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Добавить укроп</a:t>
            </a:r>
            <a:endParaRPr lang="ru-RU" dirty="0"/>
          </a:p>
        </p:txBody>
      </p:sp>
      <p:pic>
        <p:nvPicPr>
          <p:cNvPr id="13314" name="Picture 2" descr="C:\Users\николай\Desktop\мастер кл роллы\a79c6b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Измельчить чеснок</a:t>
            </a:r>
            <a:endParaRPr lang="ru-RU" dirty="0"/>
          </a:p>
        </p:txBody>
      </p:sp>
      <p:pic>
        <p:nvPicPr>
          <p:cNvPr id="14338" name="Picture 2" descr="C:\Users\николай\Desktop\мастер кл роллы\8d0a00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 майонез</a:t>
            </a:r>
            <a:endParaRPr lang="ru-RU" dirty="0"/>
          </a:p>
        </p:txBody>
      </p:sp>
      <p:pic>
        <p:nvPicPr>
          <p:cNvPr id="15362" name="Picture 2" descr="C:\Users\николай\Desktop\мастер кл роллы\fa1224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501879" cy="48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разморозить</a:t>
            </a:r>
            <a:endParaRPr lang="ru-RU" dirty="0"/>
          </a:p>
        </p:txBody>
      </p:sp>
      <p:pic>
        <p:nvPicPr>
          <p:cNvPr id="16386" name="Picture 2" descr="C:\Users\николай\Desktop\мастер кл роллы\969e38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развернуть</a:t>
            </a:r>
            <a:endParaRPr lang="ru-RU" dirty="0"/>
          </a:p>
        </p:txBody>
      </p:sp>
      <p:pic>
        <p:nvPicPr>
          <p:cNvPr id="17410" name="Picture 2" descr="C:\Users\николай\Desktop\мастер кл роллы\1d2ae2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93" y="1412776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колай\Desktop\мастер кл роллы\58a794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41905" cy="50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роллы</a:t>
            </a:r>
            <a:endParaRPr lang="ru-RU" dirty="0"/>
          </a:p>
        </p:txBody>
      </p:sp>
      <p:pic>
        <p:nvPicPr>
          <p:cNvPr id="3074" name="Picture 2" descr="C:\Users\николай\Desktop\мастер кл роллы\hosomaki08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657541" cy="44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николай\Desktop\мастер кл роллы\637078_w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николай\Desktop\мастер кл роллы\5696e8_wmark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николай\Desktop\мастер кл роллы\e35a1a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33927" cy="52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николай\Desktop\мастер кл роллы\87fd5e_wma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57863" cy="47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  <a:endParaRPr lang="ru-RU"/>
          </a:p>
        </p:txBody>
      </p:sp>
      <p:pic>
        <p:nvPicPr>
          <p:cNvPr id="22530" name="Picture 2" descr="C:\Users\николай\Desktop\мастер кл роллы\full_549ab2bd5ea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6828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Листы </a:t>
            </a:r>
            <a:r>
              <a:rPr lang="ru-RU" dirty="0" err="1" smtClean="0"/>
              <a:t>нори</a:t>
            </a:r>
            <a:endParaRPr lang="ru-RU" dirty="0"/>
          </a:p>
        </p:txBody>
      </p:sp>
      <p:pic>
        <p:nvPicPr>
          <p:cNvPr id="2050" name="Picture 2" descr="C:\Users\николай\Desktop\мастер кл роллы\hosomaki01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84776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Мокрыми руками выложить рис</a:t>
            </a:r>
            <a:endParaRPr lang="ru-RU" dirty="0"/>
          </a:p>
        </p:txBody>
      </p:sp>
      <p:pic>
        <p:nvPicPr>
          <p:cNvPr id="4098" name="Picture 2" descr="C:\Users\николай\Desktop\мастер кл роллы\hosomaki02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2914"/>
            <a:ext cx="7485632" cy="49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dirty="0" err="1" smtClean="0"/>
              <a:t>васаби</a:t>
            </a:r>
            <a:r>
              <a:rPr lang="ru-RU" dirty="0" smtClean="0"/>
              <a:t> +семга</a:t>
            </a:r>
            <a:endParaRPr lang="ru-RU" dirty="0"/>
          </a:p>
        </p:txBody>
      </p:sp>
      <p:pic>
        <p:nvPicPr>
          <p:cNvPr id="5122" name="Picture 2" descr="C:\Users\николай\Desktop\мастер кл роллы\hosomaki03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4935"/>
            <a:ext cx="6981576" cy="46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иколай\Desktop\мастер кл роллы\hosomaki04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10920"/>
            <a:ext cx="7629649" cy="50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иколай\Desktop\мастер кл роллы\hosomaki05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10920"/>
            <a:ext cx="7521637" cy="50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иколай\Desktop\мастер кл роллы\hosomaki06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8898"/>
            <a:ext cx="7917680" cy="52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мокрый нож</a:t>
            </a:r>
            <a:endParaRPr lang="ru-RU" dirty="0"/>
          </a:p>
        </p:txBody>
      </p:sp>
      <p:pic>
        <p:nvPicPr>
          <p:cNvPr id="9218" name="Picture 2" descr="C:\Users\николай\Desktop\мастер кл роллы\hosomaki07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89689" cy="53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29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роллы</vt:lpstr>
      <vt:lpstr>Листы нори</vt:lpstr>
      <vt:lpstr>Мокрыми руками выложить рис</vt:lpstr>
      <vt:lpstr>+васаби +семга</vt:lpstr>
      <vt:lpstr>Презентация PowerPoint</vt:lpstr>
      <vt:lpstr>Презентация PowerPoint</vt:lpstr>
      <vt:lpstr>Презентация PowerPoint</vt:lpstr>
      <vt:lpstr> мокрый нож</vt:lpstr>
      <vt:lpstr>Презентация PowerPoint</vt:lpstr>
      <vt:lpstr>Презентация PowerPoint</vt:lpstr>
      <vt:lpstr>Презентация PowerPoint</vt:lpstr>
      <vt:lpstr>Сыр на мелкой терке</vt:lpstr>
      <vt:lpstr>Добавить укроп</vt:lpstr>
      <vt:lpstr>Измельчить чеснок</vt:lpstr>
      <vt:lpstr>+ майонез</vt:lpstr>
      <vt:lpstr>разморозить</vt:lpstr>
      <vt:lpstr>развернуть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Пользователь</cp:lastModifiedBy>
  <cp:revision>3</cp:revision>
  <dcterms:created xsi:type="dcterms:W3CDTF">2015-12-19T13:06:43Z</dcterms:created>
  <dcterms:modified xsi:type="dcterms:W3CDTF">2015-12-21T05:16:49Z</dcterms:modified>
</cp:coreProperties>
</file>