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0" r:id="rId3"/>
    <p:sldId id="258" r:id="rId4"/>
    <p:sldId id="263" r:id="rId5"/>
    <p:sldId id="264" r:id="rId6"/>
    <p:sldId id="265" r:id="rId7"/>
    <p:sldId id="266" r:id="rId8"/>
    <p:sldId id="269" r:id="rId9"/>
    <p:sldId id="271" r:id="rId10"/>
    <p:sldId id="270" r:id="rId11"/>
    <p:sldId id="273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160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5564E-6B61-4E0F-9401-1D026B8F1C5E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DCA9F-02CF-496A-9332-7C1A7EBBF0A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DCA9F-02CF-496A-9332-7C1A7EBBF0A9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6A92-EF5A-4A83-89CD-F470A469DC2A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B5E1-671D-4C2F-8F13-A9FA49F921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6A92-EF5A-4A83-89CD-F470A469DC2A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B5E1-671D-4C2F-8F13-A9FA49F921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6A92-EF5A-4A83-89CD-F470A469DC2A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B5E1-671D-4C2F-8F13-A9FA49F921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6A92-EF5A-4A83-89CD-F470A469DC2A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B5E1-671D-4C2F-8F13-A9FA49F921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6A92-EF5A-4A83-89CD-F470A469DC2A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B5E1-671D-4C2F-8F13-A9FA49F921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6A92-EF5A-4A83-89CD-F470A469DC2A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B5E1-671D-4C2F-8F13-A9FA49F921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6A92-EF5A-4A83-89CD-F470A469DC2A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B5E1-671D-4C2F-8F13-A9FA49F921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6A92-EF5A-4A83-89CD-F470A469DC2A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B5E1-671D-4C2F-8F13-A9FA49F921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6A92-EF5A-4A83-89CD-F470A469DC2A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B5E1-671D-4C2F-8F13-A9FA49F921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6A92-EF5A-4A83-89CD-F470A469DC2A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B5E1-671D-4C2F-8F13-A9FA49F921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6A92-EF5A-4A83-89CD-F470A469DC2A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B5E1-671D-4C2F-8F13-A9FA49F921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D6A92-EF5A-4A83-89CD-F470A469DC2A}" type="datetimeFigureOut">
              <a:rPr lang="ru-RU" smtClean="0"/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2B5E1-671D-4C2F-8F13-A9FA49F9211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0"/>
            <a:ext cx="8676456" cy="242088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9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представлений о мире профессий</a:t>
            </a:r>
            <a:r>
              <a:rPr lang="ru-RU" sz="3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9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связанных с изучаемыми технологиями, </a:t>
            </a:r>
            <a:r>
              <a:rPr lang="ru-RU" sz="3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39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востребованности на рынке труда.</a:t>
            </a:r>
            <a:endParaRPr lang="ru-RU" sz="39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http://uu.edu.ua/upload/news/Moya_profesiy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58899"/>
            <a:ext cx="8820472" cy="4899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23528" y="529480"/>
            <a:ext cx="8352928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Пирожки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стакана молока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стакан воды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ст. лож. сахара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ст. лож. соли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 ст. лож. муки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100 гр. сырые дрожжи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Перемешать, через 15 мин. добавить 1 стакан растительного масла, 8 стаканов муки. Замесить, через 15 минут тесто будет готово.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://zvezda-receptov.ru/wp-content/uploads/2011/11/4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124744"/>
            <a:ext cx="3076575" cy="2024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t="11252" r="102"/>
          <a:stretch>
            <a:fillRect/>
          </a:stretch>
        </p:blipFill>
        <p:spPr bwMode="auto">
          <a:xfrm>
            <a:off x="899592" y="980728"/>
            <a:ext cx="7524328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373216"/>
            <a:ext cx="853244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Приятного аппетита!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1746" name="Picture 2" descr="http://ic.pics.livejournal.com/tati_karimova/72293664/36184/36184_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330042"/>
            <a:ext cx="4968552" cy="5124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-459432"/>
            <a:ext cx="9143999" cy="7317432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чебный </a:t>
            </a:r>
            <a:r>
              <a:rPr lang="ru-RU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Технология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4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33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освоении которого школьники учатся общаться с предметами и средствами труда, осваивают технологии производственных процессов, вступают в трудовые и производственные отношения, осуществляют профессиональное самоопределение, </a:t>
            </a:r>
            <a:r>
              <a:rPr lang="ru-RU" sz="3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получают </a:t>
            </a:r>
            <a:r>
              <a:rPr lang="ru-RU" sz="33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углубленную в определенной сфере профессиональной деятельности трудовую подготовку.</a:t>
            </a:r>
            <a:br>
              <a:rPr lang="ru-RU" sz="33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0352" y="4869160"/>
            <a:ext cx="792088" cy="8640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38" name="Picture 2" descr="http://www.ascihaber.com/v4/resimler/icerik/KT-16.33.2-20.9.2011-71012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0"/>
            <a:ext cx="4716016" cy="68580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-531440"/>
            <a:ext cx="6156176" cy="6912767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Термин «профессия» происходит от латинского слова, что в переводе 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означает</a:t>
            </a:r>
          </a:p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«объявляю своим делом</a:t>
            </a:r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5" y="4406901"/>
            <a:ext cx="7739137" cy="12543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Танюшка\Desktop\ТВОРЧЕСКИЕ РАБОТЫ\IMG_4443.JPG"/>
          <p:cNvPicPr>
            <a:picLocks noChangeAspect="1" noChangeArrowheads="1"/>
          </p:cNvPicPr>
          <p:nvPr/>
        </p:nvPicPr>
        <p:blipFill>
          <a:blip r:embed="rId2" cstate="print"/>
          <a:srcRect l="8075"/>
          <a:stretch>
            <a:fillRect/>
          </a:stretch>
        </p:blipFill>
        <p:spPr bwMode="auto">
          <a:xfrm>
            <a:off x="179512" y="404664"/>
            <a:ext cx="5002286" cy="4081115"/>
          </a:xfrm>
          <a:prstGeom prst="rect">
            <a:avLst/>
          </a:prstGeom>
          <a:noFill/>
        </p:spPr>
      </p:pic>
      <p:pic>
        <p:nvPicPr>
          <p:cNvPr id="7171" name="Picture 3" descr="C:\Users\Танюшка\Desktop\ТВОРЧЕСКИЕ РАБОТЫ\IMG_4444.JPG"/>
          <p:cNvPicPr>
            <a:picLocks noChangeAspect="1" noChangeArrowheads="1"/>
          </p:cNvPicPr>
          <p:nvPr/>
        </p:nvPicPr>
        <p:blipFill>
          <a:blip r:embed="rId3" cstate="print"/>
          <a:srcRect l="16028" t="2250" r="14385"/>
          <a:stretch>
            <a:fillRect/>
          </a:stretch>
        </p:blipFill>
        <p:spPr bwMode="auto">
          <a:xfrm>
            <a:off x="4860032" y="2204864"/>
            <a:ext cx="4094657" cy="43136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Танюшка\Desktop\ТВОРЧЕСКИЕ РАБОТЫ\IMG_4445.JPG"/>
          <p:cNvPicPr>
            <a:picLocks noChangeAspect="1" noChangeArrowheads="1"/>
          </p:cNvPicPr>
          <p:nvPr/>
        </p:nvPicPr>
        <p:blipFill>
          <a:blip r:embed="rId2" cstate="print"/>
          <a:srcRect l="19998" t="10687" r="17245"/>
          <a:stretch>
            <a:fillRect/>
          </a:stretch>
        </p:blipFill>
        <p:spPr bwMode="auto">
          <a:xfrm>
            <a:off x="0" y="620688"/>
            <a:ext cx="4860032" cy="5187198"/>
          </a:xfrm>
          <a:prstGeom prst="rect">
            <a:avLst/>
          </a:prstGeom>
          <a:noFill/>
        </p:spPr>
      </p:pic>
      <p:pic>
        <p:nvPicPr>
          <p:cNvPr id="8195" name="Picture 3" descr="C:\Users\Танюшка\Desktop\ТВОРЧЕСКИЕ РАБОТЫ\IMG_4446.JPG"/>
          <p:cNvPicPr>
            <a:picLocks noChangeAspect="1" noChangeArrowheads="1"/>
          </p:cNvPicPr>
          <p:nvPr/>
        </p:nvPicPr>
        <p:blipFill>
          <a:blip r:embed="rId3" cstate="print"/>
          <a:srcRect l="18988" t="14194" r="19508"/>
          <a:stretch>
            <a:fillRect/>
          </a:stretch>
        </p:blipFill>
        <p:spPr bwMode="auto">
          <a:xfrm>
            <a:off x="5399584" y="2940268"/>
            <a:ext cx="3744416" cy="39177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Танюшка\Desktop\ТВОРЧЕСКИЕ РАБОТЫ\IMG_4447.JPG"/>
          <p:cNvPicPr>
            <a:picLocks noChangeAspect="1" noChangeArrowheads="1"/>
          </p:cNvPicPr>
          <p:nvPr/>
        </p:nvPicPr>
        <p:blipFill>
          <a:blip r:embed="rId2" cstate="print"/>
          <a:srcRect l="15653" r="19245"/>
          <a:stretch>
            <a:fillRect/>
          </a:stretch>
        </p:blipFill>
        <p:spPr bwMode="auto">
          <a:xfrm>
            <a:off x="0" y="0"/>
            <a:ext cx="4644008" cy="5349875"/>
          </a:xfrm>
          <a:prstGeom prst="rect">
            <a:avLst/>
          </a:prstGeom>
          <a:noFill/>
        </p:spPr>
      </p:pic>
      <p:pic>
        <p:nvPicPr>
          <p:cNvPr id="9219" name="Picture 3" descr="C:\Users\Танюшка\Desktop\ТВОРЧЕСКИЕ РАБОТЫ\IMG_4448.JPG"/>
          <p:cNvPicPr>
            <a:picLocks noChangeAspect="1" noChangeArrowheads="1"/>
          </p:cNvPicPr>
          <p:nvPr/>
        </p:nvPicPr>
        <p:blipFill>
          <a:blip r:embed="rId3" cstate="print"/>
          <a:srcRect l="49544" t="25099" r="5041" b="11498"/>
          <a:stretch>
            <a:fillRect/>
          </a:stretch>
        </p:blipFill>
        <p:spPr bwMode="auto">
          <a:xfrm>
            <a:off x="4860032" y="0"/>
            <a:ext cx="5544616" cy="5805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Танюшка\Desktop\ТВОРЧЕСКИЕ РАБОТЫ\IMG_4449.JPG"/>
          <p:cNvPicPr>
            <a:picLocks noChangeAspect="1" noChangeArrowheads="1"/>
          </p:cNvPicPr>
          <p:nvPr/>
        </p:nvPicPr>
        <p:blipFill>
          <a:blip r:embed="rId2" cstate="print"/>
          <a:srcRect l="47986" t="19234" r="7858" b="15551"/>
          <a:stretch>
            <a:fillRect/>
          </a:stretch>
        </p:blipFill>
        <p:spPr bwMode="auto">
          <a:xfrm>
            <a:off x="1835696" y="260648"/>
            <a:ext cx="5544616" cy="6141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thumbs.dreamstime.com/z/%D1%85%D0%BB%D0%B5%D0%B1-%D1%81-%D0%BC%D1%83%D1%81%D1%81%D0%BE%D0%BC-%D0%BC%D1%8F%D1%81%D0%B0-2903796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2019" t="10204" r="9858" b="19592"/>
          <a:stretch/>
        </p:blipFill>
        <p:spPr bwMode="auto">
          <a:xfrm>
            <a:off x="5868144" y="4717428"/>
            <a:ext cx="3275856" cy="21405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51520" y="188640"/>
            <a:ext cx="889248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02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Паштет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300 гр. говяжьей печени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300 гр. сала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 лож. манки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луковицы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шт. яйца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Соль, перец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Печень и сало перекрутить на мясорубке, добавить в массу 8 ложек манки, лук, яйца, соль и перец по вкусу.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Готовую массу разложить по пищевым мешочкам, выпустить воздух и завязать. Положить в кастрюлю, чтобы пакеты не прикасались друг к другу, и варить 3 часа на медленном огне. Готовность, можно определить по твердости, как камень на прикосновение.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6302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378" t="6387" r="9026"/>
          <a:stretch>
            <a:fillRect/>
          </a:stretch>
        </p:blipFill>
        <p:spPr bwMode="auto">
          <a:xfrm>
            <a:off x="251520" y="188640"/>
            <a:ext cx="5328592" cy="422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7496" y="3212976"/>
            <a:ext cx="4536504" cy="34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186</TotalTime>
  <Words>232</Words>
  <Application>Microsoft Office PowerPoint</Application>
  <PresentationFormat>Экран (4:3)</PresentationFormat>
  <Paragraphs>25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Танюшка</dc:creator>
  <cp:lastModifiedBy>Танюшка</cp:lastModifiedBy>
  <cp:revision>9</cp:revision>
  <dcterms:created xsi:type="dcterms:W3CDTF">2015-12-20T14:23:06Z</dcterms:created>
  <dcterms:modified xsi:type="dcterms:W3CDTF">2015-12-20T17:29:57Z</dcterms:modified>
</cp:coreProperties>
</file>