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66" r:id="rId2"/>
    <p:sldId id="320" r:id="rId3"/>
    <p:sldId id="258" r:id="rId4"/>
    <p:sldId id="324" r:id="rId5"/>
    <p:sldId id="309" r:id="rId6"/>
    <p:sldId id="317" r:id="rId7"/>
    <p:sldId id="326" r:id="rId8"/>
    <p:sldId id="329" r:id="rId9"/>
    <p:sldId id="330" r:id="rId10"/>
    <p:sldId id="331" r:id="rId11"/>
    <p:sldId id="327" r:id="rId12"/>
    <p:sldId id="32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21BA5"/>
    <a:srgbClr val="42487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AB3E0-5C53-43DD-A5A8-87C09BA9316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BA490-CE71-4F24-814E-34F7D6A91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443D-91E2-4E2B-90A1-F2F07A0BF85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F571-41A3-48E7-93A9-CF9D5F38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78125"/>
          <a:stretch>
            <a:fillRect/>
          </a:stretch>
        </p:blipFill>
        <p:spPr bwMode="auto">
          <a:xfrm>
            <a:off x="0" y="500042"/>
            <a:ext cx="9144000" cy="1285860"/>
          </a:xfrm>
          <a:prstGeom prst="rect">
            <a:avLst/>
          </a:prstGeom>
          <a:noFill/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28596" y="2214554"/>
            <a:ext cx="8501122" cy="3500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Методическое сопровождение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введения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ФГОС НОО обучающихся </a:t>
            </a:r>
          </a:p>
          <a:p>
            <a:pPr lvl="0"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 ОВЗ и ФГОС образования обучающихся с умственной отсталостью (интеллектуальными нарушениями)</a:t>
            </a:r>
          </a:p>
          <a:p>
            <a:pPr lvl="0"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kumimoji="0" lang="ru-RU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в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МОУ «Сейкинская СОШ»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71736" y="142852"/>
            <a:ext cx="4304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лан реализации проекта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928670"/>
          <a:ext cx="8643998" cy="5120640"/>
        </p:xfrm>
        <a:graphic>
          <a:graphicData uri="http://schemas.openxmlformats.org/drawingml/2006/table">
            <a:tbl>
              <a:tblPr/>
              <a:tblGrid>
                <a:gridCol w="2643206"/>
                <a:gridCol w="1214446"/>
                <a:gridCol w="1697012"/>
                <a:gridCol w="3089334"/>
              </a:tblGrid>
              <a:tr h="1559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Аналитическое сопровождение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Изучение образовательных потребностей обучающихся и родителей (законных представителей).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Май-июнь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и утверждение адаптированных образовательных программ.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Изучение мнения  родителей по вопросам реализации новых стандартов (анкетирование).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Администрация, педагог-психолог, социальный педагог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Анализ выявленных проблем и их учёт при реализации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Диагностика образовательных потребностей и профессиональных затруднений педагогов.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Администрация, педагог-психолог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Анализ выявленных проблем и их учёт при организации методического сопровождения.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внеурочной деятельности.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Администрация, социально-педагогическая служба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модели психолого-педагогической поддержки образовательного процесса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472" marR="61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4686119" y="5500702"/>
            <a:ext cx="4457881" cy="1143008"/>
          </a:xfrm>
          <a:prstGeom prst="rect">
            <a:avLst/>
          </a:prstGeom>
          <a:noFill/>
        </p:spPr>
      </p:pic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14290"/>
            <a:ext cx="85725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Результаты: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1.Создание рабочей группы по сопровождению внедрения ФГОС НОО обучающихся с ОВЗ и ФГОС образования обучающихся с умственной отсталостью (интеллектуальными нарушениями).</a:t>
            </a: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2.Анализ проблемных точек, объема и характера (доработка, разработка заново, корректировка и пр.) необходимых изменений в существующее информационно-методическое оснащение, систему работы и потенциал образовательной организации (повышение квалификации, привлечение необходимых специалистов).</a:t>
            </a: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3.Разработка информационно-методических рекомендаций в соответствии с условиями реализации ФГОС НОО обучающихся с ОВЗ и ФГОС образования обучающихся с умственной отсталостью (интеллектуальными нарушениями).</a:t>
            </a: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4.Совершенствование профессиональной компетентности педагогов школы.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000" i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000" i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4686119" y="5500702"/>
            <a:ext cx="4457881" cy="1143008"/>
          </a:xfrm>
          <a:prstGeom prst="rect">
            <a:avLst/>
          </a:prstGeom>
          <a:noFill/>
        </p:spPr>
      </p:pic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28596" y="3643314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Перспектива проекта заключается в следующем: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Накопление и обмен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опытом работы по данной теме (открытые уроки, участие в конкурсах, разработка методических рекомендаций,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размещение материалов на сайте школы).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Риски:</a:t>
            </a:r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642918"/>
          <a:ext cx="8501122" cy="3291840"/>
        </p:xfrm>
        <a:graphic>
          <a:graphicData uri="http://schemas.openxmlformats.org/drawingml/2006/table">
            <a:tbl>
              <a:tblPr/>
              <a:tblGrid>
                <a:gridCol w="2844465"/>
                <a:gridCol w="5656657"/>
              </a:tblGrid>
              <a:tr h="210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Пути преодоления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мотивация педагогов.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Создание в педагогическом коллективе атмосферы заинтересованности.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Повышение мотивации через создание системы непрерывного профессионального образования и развития.</a:t>
                      </a: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Кадровые проблемы (отсутствие специальной подготовки, отсутствие специалистов).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через создание системы непрерывного профессионального образования и развития. Привлечение специалистов.</a:t>
                      </a: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Недостаточное финансирование.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Привлечение социальных партнеров.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53" marR="6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5786446" y="428604"/>
            <a:ext cx="2786082" cy="714356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856357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роблема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в неоднозначном отношении педагогического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сообщества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(чаще отрицательном) к реализации инклюзивного образования (в частности </a:t>
            </a:r>
            <a:r>
              <a:rPr lang="ru-RU" sz="2400" i="1" dirty="0" smtClean="0">
                <a:latin typeface="Book Antiqua" pitchFamily="18" charset="0"/>
              </a:rPr>
              <a:t>ФГОС НОО обучающихся с ОВЗ и ФГОС образования обучающихся с умственной отсталостью (интеллектуальными нарушениями)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Предмет: 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организация методического сопровождения </a:t>
            </a:r>
            <a:r>
              <a:rPr lang="ru-RU" sz="2400" i="1" dirty="0" smtClean="0">
                <a:latin typeface="Book Antiqua" pitchFamily="18" charset="0"/>
              </a:rPr>
              <a:t>ФГОС НОО обучающихся с ОВЗ и ФГОС образования обучающихся с умственной отсталостью (интеллектуальными нарушениями)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Объект: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процесс введения </a:t>
            </a:r>
            <a:r>
              <a:rPr lang="ru-RU" sz="2400" i="1" dirty="0" smtClean="0">
                <a:latin typeface="Book Antiqua" pitchFamily="18" charset="0"/>
              </a:rPr>
              <a:t>ФГОС НОО обучающихся с ОВЗ и ФГОС образования обучающихся с умственной отсталостью (интеллектуальными нарушениями)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3181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Цель:</a:t>
            </a:r>
          </a:p>
          <a:p>
            <a:pPr algn="just"/>
            <a:endParaRPr lang="ru-RU" sz="2800" dirty="0" smtClean="0">
              <a:latin typeface="Book Antiqua" pitchFamily="18" charset="0"/>
            </a:endParaRPr>
          </a:p>
          <a:p>
            <a:pPr lvl="0" algn="just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Создание системы методического сопровождения введения ФГОС НОО обучающихся с ОВЗ и ФГОС образования обучающихся с умственной отсталостью (интеллектуальными нарушениями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в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МОУ «Сейкинская СОШ»</a:t>
            </a:r>
            <a:endParaRPr lang="ru-RU" sz="3200" i="1" dirty="0">
              <a:latin typeface="Comic Sans MS" pitchFamily="66" charset="0"/>
            </a:endParaRPr>
          </a:p>
          <a:p>
            <a:pPr algn="just"/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4114647" y="428604"/>
            <a:ext cx="445788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00042"/>
            <a:ext cx="850112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Гипотеза: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0" algn="just"/>
            <a:r>
              <a:rPr lang="ru-RU" sz="3200" i="1" dirty="0" smtClean="0">
                <a:latin typeface="Book Antiqua" pitchFamily="18" charset="0"/>
              </a:rPr>
              <a:t>В результате практической реализации данного проекта будет создана система методического сопровождения введения ФГОС НОО обучающихся с ОВЗ и ФГОС образования обучающихся с умственной отсталостью (интеллектуальными нарушениями) в МОУ «Сейкинская СОШ»</a:t>
            </a:r>
          </a:p>
          <a:p>
            <a:pPr algn="just"/>
            <a:endParaRPr lang="ru-RU" sz="3200" dirty="0">
              <a:latin typeface="Book Antiqua" pitchFamily="18" charset="0"/>
            </a:endParaRPr>
          </a:p>
        </p:txBody>
      </p:sp>
      <p:pic>
        <p:nvPicPr>
          <p:cNvPr id="4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4114647" y="428604"/>
            <a:ext cx="445788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ru-RU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Задачи:</a:t>
            </a:r>
          </a:p>
          <a:p>
            <a:endParaRPr lang="ru-RU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1).Разработать пакет нормативно-правовых документов и программно-методических материалов, регламентирующих реализацию ФГОС НОО для  обучающихся с ОВЗ и ФГОС образования обучающихся с умственной отсталостью (интеллектуальными нарушениями);</a:t>
            </a:r>
          </a:p>
          <a:p>
            <a:pPr algn="just"/>
            <a:r>
              <a:rPr lang="ru-RU" sz="2000" i="1" dirty="0" smtClean="0">
                <a:latin typeface="Book Antiqua" pitchFamily="18" charset="0"/>
              </a:rPr>
              <a:t>2).Обеспечить подготовку педагогических работников к реализации АООП ФГОС НОО для  обучающихся с ОВЗ и ФГОС образования обучающихся с умственной отсталостью (интеллектуальными нарушениями), ориентировать их на ценностные установки, цели, задачи, определенные стандартом, отбор форм и методов образовательной деятельности, освоение новой системы требований к оценке итогов образовательной деятельности.</a:t>
            </a:r>
            <a:r>
              <a:rPr lang="ru-RU" sz="19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</a:p>
          <a:p>
            <a:pPr algn="just"/>
            <a:endParaRPr lang="ru-RU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lvl="0" algn="just"/>
            <a:endParaRPr lang="ru-RU" sz="20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endParaRPr lang="ru-RU" sz="1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3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5929322" y="214290"/>
            <a:ext cx="2786082" cy="71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картинки\0a2446eea378dac32a93eb6b711622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22655" r="22500" b="78125"/>
          <a:stretch>
            <a:fillRect/>
          </a:stretch>
        </p:blipFill>
        <p:spPr bwMode="auto">
          <a:xfrm>
            <a:off x="6186533" y="868255"/>
            <a:ext cx="2743185" cy="703357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714620"/>
          <a:ext cx="8501122" cy="3657600"/>
        </p:xfrm>
        <a:graphic>
          <a:graphicData uri="http://schemas.openxmlformats.org/drawingml/2006/table">
            <a:tbl>
              <a:tblPr/>
              <a:tblGrid>
                <a:gridCol w="3101770"/>
                <a:gridCol w="3684840"/>
                <a:gridCol w="1714512"/>
              </a:tblGrid>
              <a:tr h="574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этап  (подготовительный)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Теоретическая и практическая подготовка к реализации проекта.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r>
                        <a:rPr lang="fi-FI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этап (практический)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Реализация проекта.  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 2016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март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этап (контрольно-оценочный)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Анализ  результатов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проекта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мониторинг).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этап (заключительный)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Конечный анализ результатов проекта.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4767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Транслирование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 опыта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(конкурсы, мастер-классы, публикации).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 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14290"/>
            <a:ext cx="857256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Участники проекта: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педагогический коллектив школы (учителя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начальных классов, педагог-психолог, социальный педагог,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логопед и т.д.), педагогическое сообщество Чойского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 района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.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Сроки реализации: </a:t>
            </a:r>
            <a:r>
              <a:rPr lang="ru-RU" i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</a:rPr>
              <a:t> феврал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ь 2016 – май 2017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Этапы  реализации педагогического 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714356"/>
            <a:ext cx="8643998" cy="54476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Нормативно-правовое обеспечение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Федеральный закон «О социальной защите инвалидов в Российской Федерации»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№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181-ФЗ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от 24 ноября 1995 года.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«Конвенция о правах инвалидов» № 120-ФЗ от 30 июня 2007 года. Федеральный закон «О ратификации Конвенции о правах инвалидов» № 46-ФЗ от 03 мая 2012 года.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Федеральный закон «Об образовании в Российской Федерации» № 273-ФЗ от 29 декабря 2012 года.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Приказ Министерства образования и науки Российской Федерации от 19 декабря 2014 года № 1598 «Об утверждении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Федеральных государственных образовательных стандартов начального общего образования обучающихся с ограниченными возможностями здоровья».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Приказ Министерства образования и науки Российской Федерации от 19 декабря 2014 года № 1599 «Об утверждении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</a:rPr>
              <a:t>Федеральных государственных образовательных стандартов  обучающихся с умственной отсталостью (интеллектуальными нарушениями)».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71736" y="142852"/>
            <a:ext cx="4304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лан реализации проекта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85794"/>
          <a:ext cx="8429684" cy="5849014"/>
        </p:xfrm>
        <a:graphic>
          <a:graphicData uri="http://schemas.openxmlformats.org/drawingml/2006/table">
            <a:tbl>
              <a:tblPr/>
              <a:tblGrid>
                <a:gridCol w="2850569"/>
                <a:gridCol w="1115507"/>
                <a:gridCol w="1450868"/>
                <a:gridCol w="3012740"/>
              </a:tblGrid>
              <a:tr h="191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Ответственные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Выход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Организационно-методическое сопровождение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2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Изучение администрацией, педагогическим коллективом материалов Министерства образования и науки РФ по реализации с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и утверждение АООП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НОО для  обучающихся с ОВЗ и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Июнь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Рабочая группа (далее РГ), 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Приказ: «О разработке АООП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и утверждение рабочих программ учителей, работающих в 1  классе.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Август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РГ учителей-предметников, 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плана методического сопровождения.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Утверждение плана мероприятий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Составление программы деятельности рабочей группы.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Утверждение плана мероприятий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соответствия нормативной базы школы требованиям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Февраль - август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Приказ «О внесении изменений в должностные инструкции педагогических работников»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Изменения и дополнения  в Устав школы, в положения о системе мониторинга, формах и порядке проведения  промежуточной аттестации; о рабочих программах.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Корректировка плана-графика повышения квалификации педагогических и руководящих работников школы.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участия педагогов, администрации школы  в  различных    семинарах на муниципальном и региональном уровнях по вопросам реализации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 муниципальной методической сети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Проведение инструктивно-методических совещаний и обучающих семинаров.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 работы школьного методического совета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и проведение педсоветов.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 работы школьного методического совета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Рассмотрение вопросов реализации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на заседаниях ШМО.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ШМО учителей-предметников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 работы ШМО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933" marR="27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71736" y="142852"/>
            <a:ext cx="4304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</a:rPr>
              <a:t>лан реализации проекта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14356"/>
          <a:ext cx="8786874" cy="5669280"/>
        </p:xfrm>
        <a:graphic>
          <a:graphicData uri="http://schemas.openxmlformats.org/drawingml/2006/table">
            <a:tbl>
              <a:tblPr/>
              <a:tblGrid>
                <a:gridCol w="2971355"/>
                <a:gridCol w="1162775"/>
                <a:gridCol w="1512346"/>
                <a:gridCol w="3140398"/>
              </a:tblGrid>
              <a:tr h="1514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Информационно-методическое сопровождение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9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учебно-методического обеспечения образовательного процесса с позиции требований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Администрация, учителя, социально-педагогическая служба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Планирование  необходимого ресурсного обеспечения образовательного процесса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9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учащихся учебниками, учебными пособиями в соответствии с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Педагог-библиотекарь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учащихся бюджетными учебниками.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Составление заявки на обеспечение учебниками на следующий учебный год.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медиатеки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(банк методических разработок уроков, занятий).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Педагог-библиотекарь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Руководитель РГ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Комплектование библиотеки УМК по всем учебным предметам учебного плана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соответствии с Федеральным перечнем.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Систематизация опыта учителей.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доступа учителям к электронным образовательным ресурсам.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Специалист по ИТ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Доступ учителей  к электронным образовательным ресурсам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Информирование обучающихся, родителей, общественности, о ходе введения и реализации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через школьный сайт, организацию родительских собраний.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Специалист по ИТ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публичной отчётности школы о ходе введения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ФГОС НОО для  обучающихся с ОВЗ и ФГОС образования обучающихся с умственной отсталостью (интеллектуальными нарушениями)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Приказ «О подготовке публичного отчёта школы».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260" marR="4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1218</Words>
  <Application>Microsoft Office PowerPoint</Application>
  <PresentationFormat>Экран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153</cp:revision>
  <dcterms:created xsi:type="dcterms:W3CDTF">2011-10-09T09:10:07Z</dcterms:created>
  <dcterms:modified xsi:type="dcterms:W3CDTF">2016-02-06T09:35:26Z</dcterms:modified>
</cp:coreProperties>
</file>