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88704-9453-46E6-9B18-5F569760750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3A7EA-B36C-4F36-837C-C052F0CF1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ГИА-9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3A7EA-B36C-4F36-837C-C052F0CF1F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788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3A7EA-B36C-4F36-837C-C052F0CF1F8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14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2565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ГИА-9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6000" dirty="0" smtClean="0"/>
              <a:t>Государственная итоговая аттестация</a:t>
            </a:r>
          </a:p>
          <a:p>
            <a:endParaRPr lang="ru-RU" sz="6000" dirty="0" smtClean="0"/>
          </a:p>
          <a:p>
            <a:endParaRPr lang="ru-RU" dirty="0"/>
          </a:p>
        </p:txBody>
      </p:sp>
      <p:pic>
        <p:nvPicPr>
          <p:cNvPr id="1026" name="Picture 2" descr="Картинки по запросу Фото дети на экзамен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4392488" cy="255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194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Продолжительность экзаменов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155525"/>
              </p:ext>
            </p:extLst>
          </p:nvPr>
        </p:nvGraphicFramePr>
        <p:xfrm>
          <a:off x="457200" y="1600200"/>
          <a:ext cx="82296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</a:t>
                      </a:r>
                      <a:r>
                        <a:rPr lang="ru-RU" sz="2000" dirty="0" smtClean="0"/>
                        <a:t>язык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r>
                        <a:rPr lang="ru-RU" baseline="0" dirty="0" smtClean="0"/>
                        <a:t> часа 55 минут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 55 минут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часа 20 минут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часа 30 минут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 55 минут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часа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609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материалы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983186"/>
              </p:ext>
            </p:extLst>
          </p:nvPr>
        </p:nvGraphicFramePr>
        <p:xfrm>
          <a:off x="457200" y="1600200"/>
          <a:ext cx="8229600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56989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Дополнительные материалы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Орфографические словари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Линейка, справочные материалы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Линейка ,непрограммируемый калькулятор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Непрограммируемый калькулятор, справочные материалы, лабораторное  оборудование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Компьютер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Непрограммируемый калькулятор, лабораторное  оборудование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Художественные тексты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Линейки, непрограммируемые калькуляторы,  атласы за 7,8,9 классы                                 с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25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Апелляция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Апелляция на </a:t>
            </a:r>
            <a:r>
              <a:rPr lang="ru-RU" b="1" dirty="0" smtClean="0"/>
              <a:t>условие проведения-до выхода из </a:t>
            </a:r>
            <a:r>
              <a:rPr lang="ru-RU" b="1" dirty="0" smtClean="0"/>
              <a:t>ППЭ. Время рассмотрения-2  рабочих  дня. </a:t>
            </a:r>
            <a:endParaRPr lang="ru-RU" b="1" dirty="0" smtClean="0"/>
          </a:p>
          <a:p>
            <a:r>
              <a:rPr lang="ru-RU" dirty="0" smtClean="0"/>
              <a:t>Апелляция на </a:t>
            </a:r>
            <a:r>
              <a:rPr lang="ru-RU" b="1" dirty="0" smtClean="0"/>
              <a:t>полученный результат </a:t>
            </a:r>
            <a:r>
              <a:rPr lang="ru-RU" dirty="0" smtClean="0"/>
              <a:t>–подается в течение </a:t>
            </a:r>
            <a:r>
              <a:rPr lang="ru-RU" b="1" dirty="0" smtClean="0"/>
              <a:t>двух рабочих дней  в конфликтную комиссию или в свою школу. Время рассмотрения -4 рабочих дня.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4958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Нормативно-правовая база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ФЗ от 29.12.2012 №273-ФЗ «Об образовании в Российской Федерации»</a:t>
            </a:r>
          </a:p>
          <a:p>
            <a:r>
              <a:rPr lang="ru-RU" dirty="0" smtClean="0"/>
              <a:t>Порядок  проведения государственной итоговой аттестации по образовательным программам основного общего образования  (</a:t>
            </a:r>
            <a:r>
              <a:rPr lang="ru-RU" dirty="0" err="1" smtClean="0"/>
              <a:t>Пр,Минобрнауки</a:t>
            </a:r>
            <a:r>
              <a:rPr lang="ru-RU" dirty="0" smtClean="0"/>
              <a:t> №1394 от 25.12.2013)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570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ГИА-9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85568" y="1988840"/>
            <a:ext cx="280831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3600" dirty="0" smtClean="0"/>
              <a:t>4 экзамена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284984"/>
            <a:ext cx="3002632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Обязательные: русский язык математика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97760" y="3284984"/>
            <a:ext cx="314664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 по выбору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839416"/>
            <a:ext cx="3002632" cy="1202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Основание для получения аттестата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97760" y="4869160"/>
            <a:ext cx="3146648" cy="1202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2015-2016 году не влияют на получение аттестата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751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564904"/>
            <a:ext cx="3024336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ОГЭ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2564904"/>
            <a:ext cx="3024336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ГВЭ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077072"/>
            <a:ext cx="3456384" cy="16344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Для выпускников </a:t>
            </a:r>
            <a:r>
              <a:rPr lang="ru-RU" sz="2400" dirty="0" err="1" smtClean="0"/>
              <a:t>ОУ,допущенных</a:t>
            </a:r>
            <a:r>
              <a:rPr lang="ru-RU" sz="2400" dirty="0" smtClean="0"/>
              <a:t> к ГИА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077072"/>
            <a:ext cx="3456384" cy="16344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Для обучающихся с ОВЗ и детей инвалидов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18968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 ОГЭ допускаются обучающиеся, не имеющие академической задолженности(имеющие годовые отметки по всем предметам учебного плана за 9 класс не ниже удовлетворительных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1401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 подачи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Выпускник подает заявление  о выборе экзаменов для ГИА в свою школу  </a:t>
            </a:r>
            <a:r>
              <a:rPr lang="ru-RU" sz="6600" dirty="0" smtClean="0"/>
              <a:t>до 1 марта </a:t>
            </a:r>
            <a:r>
              <a:rPr lang="ru-RU" sz="4800" dirty="0" smtClean="0"/>
              <a:t>текущего учебного года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3685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Обучающиеся с ОВЗ  при подаче заявления представляют копию рекомендаций ПМПК.</a:t>
            </a:r>
          </a:p>
          <a:p>
            <a:r>
              <a:rPr lang="ru-RU" sz="4000" dirty="0" smtClean="0"/>
              <a:t>Дети-инвалиды-копию справки МСЭ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055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 smtClean="0"/>
              <a:t>Обучающиеся   вправе изменить (дополнить) перечень указанных в заявлении экзаменов только при наличии у них уважительных причин (болезнь, либо иная причина, подтвержденная документально)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62647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Повторный допуск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-получившие на ГИА неудовлетворительный результат по одному предмету</a:t>
            </a:r>
          </a:p>
          <a:p>
            <a:r>
              <a:rPr lang="ru-RU" dirty="0" smtClean="0"/>
              <a:t>-не явившиеся на экзамен по уважительным причинам</a:t>
            </a:r>
          </a:p>
          <a:p>
            <a:r>
              <a:rPr lang="ru-RU" dirty="0" smtClean="0"/>
              <a:t>-не завершившие экзамен по уважительным причинам</a:t>
            </a:r>
          </a:p>
          <a:p>
            <a:r>
              <a:rPr lang="ru-RU" dirty="0" smtClean="0"/>
              <a:t>- апелляция которых о нарушении установленного порядка ГИА была удовлетворена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6440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335</Words>
  <Application>Microsoft Office PowerPoint</Application>
  <PresentationFormat>Экран (4:3)</PresentationFormat>
  <Paragraphs>77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ГИА-9</vt:lpstr>
      <vt:lpstr>Нормативно-правовая база </vt:lpstr>
      <vt:lpstr>ГИА-9</vt:lpstr>
      <vt:lpstr>Форма ГИА</vt:lpstr>
      <vt:lpstr>Презентация PowerPoint</vt:lpstr>
      <vt:lpstr>Срок подачи заявления</vt:lpstr>
      <vt:lpstr>Презентация PowerPoint</vt:lpstr>
      <vt:lpstr>Презентация PowerPoint</vt:lpstr>
      <vt:lpstr>Повторный допуск</vt:lpstr>
      <vt:lpstr>Продолжительность экзаменов </vt:lpstr>
      <vt:lpstr>Дополнительные материалы</vt:lpstr>
      <vt:lpstr>Апелляция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ГИА-9</dc:title>
  <cp:lastModifiedBy>Валентина Сергеевна</cp:lastModifiedBy>
  <cp:revision>15</cp:revision>
  <dcterms:modified xsi:type="dcterms:W3CDTF">2016-02-04T03:34:06Z</dcterms:modified>
</cp:coreProperties>
</file>