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68" r:id="rId4"/>
    <p:sldMasterId id="2147483789" r:id="rId5"/>
  </p:sldMasterIdLst>
  <p:notesMasterIdLst>
    <p:notesMasterId r:id="rId29"/>
  </p:notesMasterIdLst>
  <p:handoutMasterIdLst>
    <p:handoutMasterId r:id="rId30"/>
  </p:handoutMasterIdLst>
  <p:sldIdLst>
    <p:sldId id="3825" r:id="rId6"/>
    <p:sldId id="3826" r:id="rId7"/>
    <p:sldId id="3827" r:id="rId8"/>
    <p:sldId id="3835" r:id="rId9"/>
    <p:sldId id="3828" r:id="rId10"/>
    <p:sldId id="3837" r:id="rId11"/>
    <p:sldId id="3833" r:id="rId12"/>
    <p:sldId id="3836" r:id="rId13"/>
    <p:sldId id="3838" r:id="rId14"/>
    <p:sldId id="3792" r:id="rId15"/>
    <p:sldId id="3839" r:id="rId16"/>
    <p:sldId id="3840" r:id="rId17"/>
    <p:sldId id="3841" r:id="rId18"/>
    <p:sldId id="3842" r:id="rId19"/>
    <p:sldId id="3843" r:id="rId20"/>
    <p:sldId id="3844" r:id="rId21"/>
    <p:sldId id="3845" r:id="rId22"/>
    <p:sldId id="3846" r:id="rId23"/>
    <p:sldId id="3847" r:id="rId24"/>
    <p:sldId id="3848" r:id="rId25"/>
    <p:sldId id="3849" r:id="rId26"/>
    <p:sldId id="3850" r:id="rId27"/>
    <p:sldId id="3852" r:id="rId2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>
        <p:scale>
          <a:sx n="114" d="100"/>
          <a:sy n="114" d="100"/>
        </p:scale>
        <p:origin x="-270" y="-24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82B51-B54C-4551-B474-0D3D35583625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CC7E99D-EFFD-4083-85F9-6C418288E78A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DAEE0E33-0808-430B-8D83-C6590A90193E}" type="parTrans" cxnId="{556217FA-3312-4613-A5D4-59336BC8C6C4}">
      <dgm:prSet/>
      <dgm:spPr/>
      <dgm:t>
        <a:bodyPr/>
        <a:lstStyle/>
        <a:p>
          <a:endParaRPr lang="ru-RU"/>
        </a:p>
      </dgm:t>
    </dgm:pt>
    <dgm:pt modelId="{391E8DF0-15D1-4A5F-BB94-ECBAD0698E18}" type="sibTrans" cxnId="{556217FA-3312-4613-A5D4-59336BC8C6C4}">
      <dgm:prSet/>
      <dgm:spPr/>
      <dgm:t>
        <a:bodyPr/>
        <a:lstStyle/>
        <a:p>
          <a:endParaRPr lang="ru-RU"/>
        </a:p>
      </dgm:t>
    </dgm:pt>
    <dgm:pt modelId="{9A93714A-622C-4D35-B431-174FA894C78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Могут опираться на целый ряд взаимосвязанных естественно-научных идей, использовать знание содержания, процедур и методов познания для формулирования гипотез относительно новых научных явлений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D2D98-FA5A-4B19-9044-37E0F67267A7}" type="parTrans" cxnId="{DE29AE55-4AFD-4186-A405-B78DC6A78093}">
      <dgm:prSet/>
      <dgm:spPr/>
      <dgm:t>
        <a:bodyPr/>
        <a:lstStyle/>
        <a:p>
          <a:endParaRPr lang="ru-RU"/>
        </a:p>
      </dgm:t>
    </dgm:pt>
    <dgm:pt modelId="{281227D7-ED91-44B3-A9DC-0496B9005B12}" type="sibTrans" cxnId="{DE29AE55-4AFD-4186-A405-B78DC6A78093}">
      <dgm:prSet/>
      <dgm:spPr/>
      <dgm:t>
        <a:bodyPr/>
        <a:lstStyle/>
        <a:p>
          <a:endParaRPr lang="ru-RU"/>
        </a:p>
      </dgm:t>
    </dgm:pt>
    <dgm:pt modelId="{845902A1-430A-4D5A-BAED-C01B551E2DD0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3809EC6E-075E-47AF-94B0-3D97C9C4C792}" type="parTrans" cxnId="{8C0642DF-E753-47E4-BEC9-980E63D3B2EA}">
      <dgm:prSet/>
      <dgm:spPr/>
      <dgm:t>
        <a:bodyPr/>
        <a:lstStyle/>
        <a:p>
          <a:endParaRPr lang="ru-RU"/>
        </a:p>
      </dgm:t>
    </dgm:pt>
    <dgm:pt modelId="{313D362C-68FB-495D-AE9F-5882FB126CB2}" type="sibTrans" cxnId="{8C0642DF-E753-47E4-BEC9-980E63D3B2EA}">
      <dgm:prSet/>
      <dgm:spPr/>
      <dgm:t>
        <a:bodyPr/>
        <a:lstStyle/>
        <a:p>
          <a:endParaRPr lang="ru-RU"/>
        </a:p>
      </dgm:t>
    </dgm:pt>
    <dgm:pt modelId="{61E8826B-3079-4B0C-BD01-2B1D3993735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3F38D2F-3AF8-4D85-9E4A-892AE0D4C7F2}" type="parTrans" cxnId="{27EBF053-6922-4C76-9239-52F0F2A2FFBD}">
      <dgm:prSet/>
      <dgm:spPr/>
      <dgm:t>
        <a:bodyPr/>
        <a:lstStyle/>
        <a:p>
          <a:endParaRPr lang="ru-RU"/>
        </a:p>
      </dgm:t>
    </dgm:pt>
    <dgm:pt modelId="{00CC88E6-7B3E-4968-B206-4F897EBE3109}" type="sibTrans" cxnId="{27EBF053-6922-4C76-9239-52F0F2A2FFBD}">
      <dgm:prSet/>
      <dgm:spPr/>
      <dgm:t>
        <a:bodyPr/>
        <a:lstStyle/>
        <a:p>
          <a:endParaRPr lang="ru-RU"/>
        </a:p>
      </dgm:t>
    </dgm:pt>
    <dgm:pt modelId="{95CE9063-A413-48C5-999D-80FCEA4647A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6E7B85E-667E-433A-90F9-09505BE5ABA1}" type="parTrans" cxnId="{C4261C3F-3260-4064-A392-EF6943F86FA4}">
      <dgm:prSet/>
      <dgm:spPr/>
      <dgm:t>
        <a:bodyPr/>
        <a:lstStyle/>
        <a:p>
          <a:endParaRPr lang="ru-RU"/>
        </a:p>
      </dgm:t>
    </dgm:pt>
    <dgm:pt modelId="{5BA3F993-6810-4270-9D54-A2544E8E8FB9}" type="sibTrans" cxnId="{C4261C3F-3260-4064-A392-EF6943F86FA4}">
      <dgm:prSet/>
      <dgm:spPr/>
      <dgm:t>
        <a:bodyPr/>
        <a:lstStyle/>
        <a:p>
          <a:endParaRPr lang="ru-RU"/>
        </a:p>
      </dgm:t>
    </dgm:pt>
    <dgm:pt modelId="{CE7580BA-A1BD-44A1-A7A6-D93D2B80DBB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0BF1281-8C81-4BA2-9EF2-0F5CF98C9BAF}" type="parTrans" cxnId="{4A9CB402-DEBC-4842-B264-DEDBF93C7C37}">
      <dgm:prSet/>
      <dgm:spPr/>
      <dgm:t>
        <a:bodyPr/>
        <a:lstStyle/>
        <a:p>
          <a:endParaRPr lang="ru-RU"/>
        </a:p>
      </dgm:t>
    </dgm:pt>
    <dgm:pt modelId="{67112F2F-994B-4593-AFB5-42874C94DD8C}" type="sibTrans" cxnId="{4A9CB402-DEBC-4842-B264-DEDBF93C7C37}">
      <dgm:prSet/>
      <dgm:spPr/>
      <dgm:t>
        <a:bodyPr/>
        <a:lstStyle/>
        <a:p>
          <a:endParaRPr lang="ru-RU"/>
        </a:p>
      </dgm:t>
    </dgm:pt>
    <dgm:pt modelId="{FDFF79ED-F2A9-47B7-8E58-F1F612C1E997}">
      <dgm:prSet phldrT="[Текст]"/>
      <dgm:spPr/>
      <dgm:t>
        <a:bodyPr/>
        <a:lstStyle/>
        <a:p>
          <a:endParaRPr lang="ru-RU" sz="1200"/>
        </a:p>
      </dgm:t>
    </dgm:pt>
    <dgm:pt modelId="{EFC06418-CD0E-4985-B84E-FDD35DC68FFE}" type="parTrans" cxnId="{630232AB-392C-477F-91E3-52BC9716D55B}">
      <dgm:prSet/>
      <dgm:spPr/>
      <dgm:t>
        <a:bodyPr/>
        <a:lstStyle/>
        <a:p>
          <a:endParaRPr lang="ru-RU"/>
        </a:p>
      </dgm:t>
    </dgm:pt>
    <dgm:pt modelId="{11A357CE-A031-4704-B4DF-1538C2F458C3}" type="sibTrans" cxnId="{630232AB-392C-477F-91E3-52BC9716D55B}">
      <dgm:prSet/>
      <dgm:spPr/>
      <dgm:t>
        <a:bodyPr/>
        <a:lstStyle/>
        <a:p>
          <a:endParaRPr lang="ru-RU"/>
        </a:p>
      </dgm:t>
    </dgm:pt>
    <dgm:pt modelId="{62A4AD5C-2CF3-4341-A6C1-BC48D5634E2E}">
      <dgm:prSet phldrT="[Текст]"/>
      <dgm:spPr/>
      <dgm:t>
        <a:bodyPr/>
        <a:lstStyle/>
        <a:p>
          <a:endParaRPr lang="ru-RU" sz="1200" dirty="0"/>
        </a:p>
      </dgm:t>
    </dgm:pt>
    <dgm:pt modelId="{60F301F2-3B27-4435-8ECE-775C064145DE}" type="parTrans" cxnId="{B59A87B1-E0F5-4C71-90F3-B2F47930FB83}">
      <dgm:prSet/>
      <dgm:spPr/>
      <dgm:t>
        <a:bodyPr/>
        <a:lstStyle/>
        <a:p>
          <a:endParaRPr lang="ru-RU"/>
        </a:p>
      </dgm:t>
    </dgm:pt>
    <dgm:pt modelId="{1D3C6E18-2728-4861-B7B0-A31E28E080EE}" type="sibTrans" cxnId="{B59A87B1-E0F5-4C71-90F3-B2F47930FB83}">
      <dgm:prSet/>
      <dgm:spPr/>
      <dgm:t>
        <a:bodyPr/>
        <a:lstStyle/>
        <a:p>
          <a:endParaRPr lang="ru-RU"/>
        </a:p>
      </dgm:t>
    </dgm:pt>
    <dgm:pt modelId="{1E498352-7E9B-43FE-92BB-12AAA23D15A6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50616CA-A306-49C2-9DA4-A1D12C9B69CA}" type="parTrans" cxnId="{065E2CCC-9AA6-47E3-A31C-3AF03CDCB48B}">
      <dgm:prSet/>
      <dgm:spPr/>
      <dgm:t>
        <a:bodyPr/>
        <a:lstStyle/>
        <a:p>
          <a:endParaRPr lang="ru-RU"/>
        </a:p>
      </dgm:t>
    </dgm:pt>
    <dgm:pt modelId="{9BC51879-B519-4984-9C19-864C7BEBE02D}" type="sibTrans" cxnId="{065E2CCC-9AA6-47E3-A31C-3AF03CDCB48B}">
      <dgm:prSet/>
      <dgm:spPr/>
      <dgm:t>
        <a:bodyPr/>
        <a:lstStyle/>
        <a:p>
          <a:endParaRPr lang="ru-RU"/>
        </a:p>
      </dgm:t>
    </dgm:pt>
    <dgm:pt modelId="{BA5F73A5-7855-4B5E-87F0-6A0F9503340D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Могут использовать абстрактные естественно-научные идеи или понятия, чтобы объяснить незнакомые и более сложные, комплексные явления.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D51D8-1B2A-4C6A-9C68-D939FD6138A1}" type="parTrans" cxnId="{3247650E-2BA9-471B-8464-81DFC28625DB}">
      <dgm:prSet/>
      <dgm:spPr/>
      <dgm:t>
        <a:bodyPr/>
        <a:lstStyle/>
        <a:p>
          <a:endParaRPr lang="ru-RU"/>
        </a:p>
      </dgm:t>
    </dgm:pt>
    <dgm:pt modelId="{B84FD214-E264-4BCB-A20A-E356235C2579}" type="sibTrans" cxnId="{3247650E-2BA9-471B-8464-81DFC28625DB}">
      <dgm:prSet/>
      <dgm:spPr/>
      <dgm:t>
        <a:bodyPr/>
        <a:lstStyle/>
        <a:p>
          <a:endParaRPr lang="ru-RU"/>
        </a:p>
      </dgm:t>
    </dgm:pt>
    <dgm:pt modelId="{76C39F0D-D6C7-41C6-B939-B207B3A2AD74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Могут использовать знания, полученные в процессе обучения, для объяснения достаточно сложных или не совсем знакомых ситуаций и процессов</a:t>
          </a:r>
          <a:r>
            <a:rPr lang="ru-RU" sz="2000" dirty="0" smtClean="0"/>
            <a:t>. </a:t>
          </a:r>
          <a:endParaRPr lang="ru-RU" sz="2000" dirty="0"/>
        </a:p>
      </dgm:t>
    </dgm:pt>
    <dgm:pt modelId="{80F3DE01-4C3F-48B9-B796-0E5D35FBF479}" type="parTrans" cxnId="{38D593BE-A63E-40BA-8DF6-15508E081BE4}">
      <dgm:prSet/>
      <dgm:spPr/>
      <dgm:t>
        <a:bodyPr/>
        <a:lstStyle/>
        <a:p>
          <a:endParaRPr lang="ru-RU"/>
        </a:p>
      </dgm:t>
    </dgm:pt>
    <dgm:pt modelId="{1C330278-638D-4B8A-913A-C85C554346AD}" type="sibTrans" cxnId="{38D593BE-A63E-40BA-8DF6-15508E081BE4}">
      <dgm:prSet/>
      <dgm:spPr/>
      <dgm:t>
        <a:bodyPr/>
        <a:lstStyle/>
        <a:p>
          <a:endParaRPr lang="ru-RU"/>
        </a:p>
      </dgm:t>
    </dgm:pt>
    <dgm:pt modelId="{262A3FC5-3384-4E62-8B77-8BDEE3070836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Могут опираться на не очень сложные знания для распознавания или построения объяснений знакомых явлений. В менее знакомых или более сложных ситуациях они могут строить объяснения, используя подсказки</a:t>
          </a:r>
          <a:r>
            <a:rPr lang="ru-RU" sz="2000" dirty="0" smtClean="0"/>
            <a:t>. </a:t>
          </a:r>
          <a:endParaRPr lang="ru-RU" sz="2000" dirty="0"/>
        </a:p>
      </dgm:t>
    </dgm:pt>
    <dgm:pt modelId="{4B1C4146-102C-4205-B6F0-4C35AE17FF7E}" type="parTrans" cxnId="{4DCE98D4-F053-42A2-8C12-5A2348B8ACED}">
      <dgm:prSet/>
      <dgm:spPr/>
      <dgm:t>
        <a:bodyPr/>
        <a:lstStyle/>
        <a:p>
          <a:endParaRPr lang="ru-RU"/>
        </a:p>
      </dgm:t>
    </dgm:pt>
    <dgm:pt modelId="{35E5D1A7-E37C-4D41-8E23-0D8CCA9D7EDF}" type="sibTrans" cxnId="{4DCE98D4-F053-42A2-8C12-5A2348B8ACED}">
      <dgm:prSet/>
      <dgm:spPr/>
      <dgm:t>
        <a:bodyPr/>
        <a:lstStyle/>
        <a:p>
          <a:endParaRPr lang="ru-RU"/>
        </a:p>
      </dgm:t>
    </dgm:pt>
    <dgm:pt modelId="{24E73466-19CE-4D3D-9A2B-F85749633E74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Могут опираться на знания повседневного содержания и базовые процедурные знания для распознавания научного объяснения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F8D702-5A3B-4F71-A527-B39E9693D43E}" type="parTrans" cxnId="{481BC0D2-4186-4E13-8194-CD170D014EC4}">
      <dgm:prSet/>
      <dgm:spPr/>
      <dgm:t>
        <a:bodyPr/>
        <a:lstStyle/>
        <a:p>
          <a:endParaRPr lang="ru-RU"/>
        </a:p>
      </dgm:t>
    </dgm:pt>
    <dgm:pt modelId="{5A33D6ED-793A-4F80-ADC7-ABD5AFEB44B1}" type="sibTrans" cxnId="{481BC0D2-4186-4E13-8194-CD170D014EC4}">
      <dgm:prSet/>
      <dgm:spPr/>
      <dgm:t>
        <a:bodyPr/>
        <a:lstStyle/>
        <a:p>
          <a:endParaRPr lang="ru-RU"/>
        </a:p>
      </dgm:t>
    </dgm:pt>
    <dgm:pt modelId="{D0F48E55-ACC4-4FC5-9D86-A2231F940007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Свидетельствует о недостаточном овладении обучающимися знаниями и умениями для выполнения заданий по функциональной грамотности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ABD074-82A5-48BC-B20D-7676A2527564}" type="parTrans" cxnId="{7E3F44BB-79D8-484B-B685-6CD09BB3B240}">
      <dgm:prSet/>
      <dgm:spPr/>
      <dgm:t>
        <a:bodyPr/>
        <a:lstStyle/>
        <a:p>
          <a:endParaRPr lang="ru-RU"/>
        </a:p>
      </dgm:t>
    </dgm:pt>
    <dgm:pt modelId="{4FA145A8-2113-435E-868E-3B1D726F61B8}" type="sibTrans" cxnId="{7E3F44BB-79D8-484B-B685-6CD09BB3B240}">
      <dgm:prSet/>
      <dgm:spPr/>
      <dgm:t>
        <a:bodyPr/>
        <a:lstStyle/>
        <a:p>
          <a:endParaRPr lang="ru-RU"/>
        </a:p>
      </dgm:t>
    </dgm:pt>
    <dgm:pt modelId="{85F750D6-2C3D-4BE7-A8EF-81A8F51CEE6D}" type="pres">
      <dgm:prSet presAssocID="{AD782B51-B54C-4551-B474-0D3D355836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79FB0-BC00-45B6-917B-374B0B09F30F}" type="pres">
      <dgm:prSet presAssocID="{7CC7E99D-EFFD-4083-85F9-6C418288E78A}" presName="composite" presStyleCnt="0"/>
      <dgm:spPr/>
    </dgm:pt>
    <dgm:pt modelId="{0F26915A-56B1-413E-B066-07560A9B0E7F}" type="pres">
      <dgm:prSet presAssocID="{7CC7E99D-EFFD-4083-85F9-6C418288E78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A1DB6-9EEB-4DA3-A687-B11AF429095E}" type="pres">
      <dgm:prSet presAssocID="{7CC7E99D-EFFD-4083-85F9-6C418288E78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1C422-2A28-451F-BD85-6D50DE46C001}" type="pres">
      <dgm:prSet presAssocID="{391E8DF0-15D1-4A5F-BB94-ECBAD0698E18}" presName="sp" presStyleCnt="0"/>
      <dgm:spPr/>
    </dgm:pt>
    <dgm:pt modelId="{F528DE01-CA9A-4EB3-ADE5-C3D3AB558866}" type="pres">
      <dgm:prSet presAssocID="{1E498352-7E9B-43FE-92BB-12AAA23D15A6}" presName="composite" presStyleCnt="0"/>
      <dgm:spPr/>
    </dgm:pt>
    <dgm:pt modelId="{D46D538D-9D57-42E7-91C0-B2C5FCDF3793}" type="pres">
      <dgm:prSet presAssocID="{1E498352-7E9B-43FE-92BB-12AAA23D15A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94053-6DF2-4689-B54A-5342399C5FB0}" type="pres">
      <dgm:prSet presAssocID="{1E498352-7E9B-43FE-92BB-12AAA23D15A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63026-AE80-4CB3-ACA4-2D72BA973A1B}" type="pres">
      <dgm:prSet presAssocID="{9BC51879-B519-4984-9C19-864C7BEBE02D}" presName="sp" presStyleCnt="0"/>
      <dgm:spPr/>
    </dgm:pt>
    <dgm:pt modelId="{1E052B99-2093-4185-976B-12AD4C6684FA}" type="pres">
      <dgm:prSet presAssocID="{845902A1-430A-4D5A-BAED-C01B551E2DD0}" presName="composite" presStyleCnt="0"/>
      <dgm:spPr/>
    </dgm:pt>
    <dgm:pt modelId="{E095210D-AD0C-4FFA-8B29-951C5CEFD1C4}" type="pres">
      <dgm:prSet presAssocID="{845902A1-430A-4D5A-BAED-C01B551E2DD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4388E-5545-4C58-89DF-D2ED400762BF}" type="pres">
      <dgm:prSet presAssocID="{845902A1-430A-4D5A-BAED-C01B551E2DD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E84D0-B514-43EC-AED1-8F2E4924A50F}" type="pres">
      <dgm:prSet presAssocID="{313D362C-68FB-495D-AE9F-5882FB126CB2}" presName="sp" presStyleCnt="0"/>
      <dgm:spPr/>
    </dgm:pt>
    <dgm:pt modelId="{FB595F4E-00EF-4DE5-87DA-98CADDA3DFAE}" type="pres">
      <dgm:prSet presAssocID="{61E8826B-3079-4B0C-BD01-2B1D3993735A}" presName="composite" presStyleCnt="0"/>
      <dgm:spPr/>
    </dgm:pt>
    <dgm:pt modelId="{A640EE0A-F918-467C-AB2B-0B4642433257}" type="pres">
      <dgm:prSet presAssocID="{61E8826B-3079-4B0C-BD01-2B1D3993735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EBE6F-EA3D-4E59-A73F-D1137AA10F25}" type="pres">
      <dgm:prSet presAssocID="{61E8826B-3079-4B0C-BD01-2B1D3993735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50047-F5F6-49D5-96A2-2E80BA1D54EE}" type="pres">
      <dgm:prSet presAssocID="{00CC88E6-7B3E-4968-B206-4F897EBE3109}" presName="sp" presStyleCnt="0"/>
      <dgm:spPr/>
    </dgm:pt>
    <dgm:pt modelId="{68570308-6B88-4A40-8B6A-1B10EE91EF01}" type="pres">
      <dgm:prSet presAssocID="{95CE9063-A413-48C5-999D-80FCEA4647A8}" presName="composite" presStyleCnt="0"/>
      <dgm:spPr/>
    </dgm:pt>
    <dgm:pt modelId="{C8358459-7755-468B-A0C2-76D18CD89410}" type="pres">
      <dgm:prSet presAssocID="{95CE9063-A413-48C5-999D-80FCEA4647A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7DE6F-E22B-49DD-9CEF-CBE6664F39CF}" type="pres">
      <dgm:prSet presAssocID="{95CE9063-A413-48C5-999D-80FCEA4647A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1B915-3D0E-47A2-95C4-780C91D50760}" type="pres">
      <dgm:prSet presAssocID="{5BA3F993-6810-4270-9D54-A2544E8E8FB9}" presName="sp" presStyleCnt="0"/>
      <dgm:spPr/>
    </dgm:pt>
    <dgm:pt modelId="{6D3E81FB-2CEA-466F-8E1C-8A6C74FBEC5E}" type="pres">
      <dgm:prSet presAssocID="{CE7580BA-A1BD-44A1-A7A6-D93D2B80DBBF}" presName="composite" presStyleCnt="0"/>
      <dgm:spPr/>
    </dgm:pt>
    <dgm:pt modelId="{D6F5DE32-B0C6-4B7F-9685-F0DA3DEFFA9D}" type="pres">
      <dgm:prSet presAssocID="{CE7580BA-A1BD-44A1-A7A6-D93D2B80DBB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AEFC6-D9B9-4F78-86B3-4E5E649137FD}" type="pres">
      <dgm:prSet presAssocID="{CE7580BA-A1BD-44A1-A7A6-D93D2B80DBB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6217FA-3312-4613-A5D4-59336BC8C6C4}" srcId="{AD782B51-B54C-4551-B474-0D3D35583625}" destId="{7CC7E99D-EFFD-4083-85F9-6C418288E78A}" srcOrd="0" destOrd="0" parTransId="{DAEE0E33-0808-430B-8D83-C6590A90193E}" sibTransId="{391E8DF0-15D1-4A5F-BB94-ECBAD0698E18}"/>
    <dgm:cxn modelId="{E8DF19D1-C91C-4507-8CC2-C2668C4A1536}" type="presOf" srcId="{1E498352-7E9B-43FE-92BB-12AAA23D15A6}" destId="{D46D538D-9D57-42E7-91C0-B2C5FCDF3793}" srcOrd="0" destOrd="0" presId="urn:microsoft.com/office/officeart/2005/8/layout/chevron2"/>
    <dgm:cxn modelId="{4A9CB402-DEBC-4842-B264-DEDBF93C7C37}" srcId="{AD782B51-B54C-4551-B474-0D3D35583625}" destId="{CE7580BA-A1BD-44A1-A7A6-D93D2B80DBBF}" srcOrd="5" destOrd="0" parTransId="{30BF1281-8C81-4BA2-9EF2-0F5CF98C9BAF}" sibTransId="{67112F2F-994B-4593-AFB5-42874C94DD8C}"/>
    <dgm:cxn modelId="{845F121A-4E72-4D22-9F6C-0E05BA85F55A}" type="presOf" srcId="{62A4AD5C-2CF3-4341-A6C1-BC48D5634E2E}" destId="{708AEFC6-D9B9-4F78-86B3-4E5E649137FD}" srcOrd="0" destOrd="2" presId="urn:microsoft.com/office/officeart/2005/8/layout/chevron2"/>
    <dgm:cxn modelId="{481BC0D2-4186-4E13-8194-CD170D014EC4}" srcId="{95CE9063-A413-48C5-999D-80FCEA4647A8}" destId="{24E73466-19CE-4D3D-9A2B-F85749633E74}" srcOrd="0" destOrd="0" parTransId="{0BF8D702-5A3B-4F71-A527-B39E9693D43E}" sibTransId="{5A33D6ED-793A-4F80-ADC7-ABD5AFEB44B1}"/>
    <dgm:cxn modelId="{13E962F8-C772-4365-9BF7-B67B9E286419}" type="presOf" srcId="{FDFF79ED-F2A9-47B7-8E58-F1F612C1E997}" destId="{708AEFC6-D9B9-4F78-86B3-4E5E649137FD}" srcOrd="0" destOrd="0" presId="urn:microsoft.com/office/officeart/2005/8/layout/chevron2"/>
    <dgm:cxn modelId="{3247650E-2BA9-471B-8464-81DFC28625DB}" srcId="{1E498352-7E9B-43FE-92BB-12AAA23D15A6}" destId="{BA5F73A5-7855-4B5E-87F0-6A0F9503340D}" srcOrd="0" destOrd="0" parTransId="{874D51D8-1B2A-4C6A-9C68-D939FD6138A1}" sibTransId="{B84FD214-E264-4BCB-A20A-E356235C2579}"/>
    <dgm:cxn modelId="{917078EF-8FBB-4408-860F-640A38B4F257}" type="presOf" srcId="{24E73466-19CE-4D3D-9A2B-F85749633E74}" destId="{B887DE6F-E22B-49DD-9CEF-CBE6664F39CF}" srcOrd="0" destOrd="0" presId="urn:microsoft.com/office/officeart/2005/8/layout/chevron2"/>
    <dgm:cxn modelId="{C224510E-837C-4E41-ADBC-C1B253745B32}" type="presOf" srcId="{845902A1-430A-4D5A-BAED-C01B551E2DD0}" destId="{E095210D-AD0C-4FFA-8B29-951C5CEFD1C4}" srcOrd="0" destOrd="0" presId="urn:microsoft.com/office/officeart/2005/8/layout/chevron2"/>
    <dgm:cxn modelId="{27EBF053-6922-4C76-9239-52F0F2A2FFBD}" srcId="{AD782B51-B54C-4551-B474-0D3D35583625}" destId="{61E8826B-3079-4B0C-BD01-2B1D3993735A}" srcOrd="3" destOrd="0" parTransId="{93F38D2F-3AF8-4D85-9E4A-892AE0D4C7F2}" sibTransId="{00CC88E6-7B3E-4968-B206-4F897EBE3109}"/>
    <dgm:cxn modelId="{672F3622-2D02-45C0-8154-6DCB1B5B8C7C}" type="presOf" srcId="{7CC7E99D-EFFD-4083-85F9-6C418288E78A}" destId="{0F26915A-56B1-413E-B066-07560A9B0E7F}" srcOrd="0" destOrd="0" presId="urn:microsoft.com/office/officeart/2005/8/layout/chevron2"/>
    <dgm:cxn modelId="{065E2CCC-9AA6-47E3-A31C-3AF03CDCB48B}" srcId="{AD782B51-B54C-4551-B474-0D3D35583625}" destId="{1E498352-7E9B-43FE-92BB-12AAA23D15A6}" srcOrd="1" destOrd="0" parTransId="{F50616CA-A306-49C2-9DA4-A1D12C9B69CA}" sibTransId="{9BC51879-B519-4984-9C19-864C7BEBE02D}"/>
    <dgm:cxn modelId="{7E3F44BB-79D8-484B-B685-6CD09BB3B240}" srcId="{CE7580BA-A1BD-44A1-A7A6-D93D2B80DBBF}" destId="{D0F48E55-ACC4-4FC5-9D86-A2231F940007}" srcOrd="1" destOrd="0" parTransId="{7DABD074-82A5-48BC-B20D-7676A2527564}" sibTransId="{4FA145A8-2113-435E-868E-3B1D726F61B8}"/>
    <dgm:cxn modelId="{83561CC8-AE87-4F55-A334-33865299AB99}" type="presOf" srcId="{9A93714A-622C-4D35-B431-174FA894C78F}" destId="{33BA1DB6-9EEB-4DA3-A687-B11AF429095E}" srcOrd="0" destOrd="0" presId="urn:microsoft.com/office/officeart/2005/8/layout/chevron2"/>
    <dgm:cxn modelId="{38D593BE-A63E-40BA-8DF6-15508E081BE4}" srcId="{845902A1-430A-4D5A-BAED-C01B551E2DD0}" destId="{76C39F0D-D6C7-41C6-B939-B207B3A2AD74}" srcOrd="0" destOrd="0" parTransId="{80F3DE01-4C3F-48B9-B796-0E5D35FBF479}" sibTransId="{1C330278-638D-4B8A-913A-C85C554346AD}"/>
    <dgm:cxn modelId="{3F6744F8-3EFF-4019-B0A5-A6E3DD039630}" type="presOf" srcId="{61E8826B-3079-4B0C-BD01-2B1D3993735A}" destId="{A640EE0A-F918-467C-AB2B-0B4642433257}" srcOrd="0" destOrd="0" presId="urn:microsoft.com/office/officeart/2005/8/layout/chevron2"/>
    <dgm:cxn modelId="{C448C8A1-6C2F-4338-AE24-AC2E7B8F756A}" type="presOf" srcId="{262A3FC5-3384-4E62-8B77-8BDEE3070836}" destId="{CD7EBE6F-EA3D-4E59-A73F-D1137AA10F25}" srcOrd="0" destOrd="0" presId="urn:microsoft.com/office/officeart/2005/8/layout/chevron2"/>
    <dgm:cxn modelId="{DBCD9460-FCDD-44C9-9B6F-8BE717A4E965}" type="presOf" srcId="{BA5F73A5-7855-4B5E-87F0-6A0F9503340D}" destId="{8C894053-6DF2-4689-B54A-5342399C5FB0}" srcOrd="0" destOrd="0" presId="urn:microsoft.com/office/officeart/2005/8/layout/chevron2"/>
    <dgm:cxn modelId="{C4261C3F-3260-4064-A392-EF6943F86FA4}" srcId="{AD782B51-B54C-4551-B474-0D3D35583625}" destId="{95CE9063-A413-48C5-999D-80FCEA4647A8}" srcOrd="4" destOrd="0" parTransId="{16E7B85E-667E-433A-90F9-09505BE5ABA1}" sibTransId="{5BA3F993-6810-4270-9D54-A2544E8E8FB9}"/>
    <dgm:cxn modelId="{B59A87B1-E0F5-4C71-90F3-B2F47930FB83}" srcId="{CE7580BA-A1BD-44A1-A7A6-D93D2B80DBBF}" destId="{62A4AD5C-2CF3-4341-A6C1-BC48D5634E2E}" srcOrd="2" destOrd="0" parTransId="{60F301F2-3B27-4435-8ECE-775C064145DE}" sibTransId="{1D3C6E18-2728-4861-B7B0-A31E28E080EE}"/>
    <dgm:cxn modelId="{9945083F-B104-4F23-B011-86602C6918E9}" type="presOf" srcId="{76C39F0D-D6C7-41C6-B939-B207B3A2AD74}" destId="{4224388E-5545-4C58-89DF-D2ED400762BF}" srcOrd="0" destOrd="0" presId="urn:microsoft.com/office/officeart/2005/8/layout/chevron2"/>
    <dgm:cxn modelId="{4DCE98D4-F053-42A2-8C12-5A2348B8ACED}" srcId="{61E8826B-3079-4B0C-BD01-2B1D3993735A}" destId="{262A3FC5-3384-4E62-8B77-8BDEE3070836}" srcOrd="0" destOrd="0" parTransId="{4B1C4146-102C-4205-B6F0-4C35AE17FF7E}" sibTransId="{35E5D1A7-E37C-4D41-8E23-0D8CCA9D7EDF}"/>
    <dgm:cxn modelId="{630232AB-392C-477F-91E3-52BC9716D55B}" srcId="{CE7580BA-A1BD-44A1-A7A6-D93D2B80DBBF}" destId="{FDFF79ED-F2A9-47B7-8E58-F1F612C1E997}" srcOrd="0" destOrd="0" parTransId="{EFC06418-CD0E-4985-B84E-FDD35DC68FFE}" sibTransId="{11A357CE-A031-4704-B4DF-1538C2F458C3}"/>
    <dgm:cxn modelId="{DE29AE55-4AFD-4186-A405-B78DC6A78093}" srcId="{7CC7E99D-EFFD-4083-85F9-6C418288E78A}" destId="{9A93714A-622C-4D35-B431-174FA894C78F}" srcOrd="0" destOrd="0" parTransId="{774D2D98-FA5A-4B19-9044-37E0F67267A7}" sibTransId="{281227D7-ED91-44B3-A9DC-0496B9005B12}"/>
    <dgm:cxn modelId="{9D955575-A781-4DC5-A423-E95948F84F9C}" type="presOf" srcId="{D0F48E55-ACC4-4FC5-9D86-A2231F940007}" destId="{708AEFC6-D9B9-4F78-86B3-4E5E649137FD}" srcOrd="0" destOrd="1" presId="urn:microsoft.com/office/officeart/2005/8/layout/chevron2"/>
    <dgm:cxn modelId="{8C0642DF-E753-47E4-BEC9-980E63D3B2EA}" srcId="{AD782B51-B54C-4551-B474-0D3D35583625}" destId="{845902A1-430A-4D5A-BAED-C01B551E2DD0}" srcOrd="2" destOrd="0" parTransId="{3809EC6E-075E-47AF-94B0-3D97C9C4C792}" sibTransId="{313D362C-68FB-495D-AE9F-5882FB126CB2}"/>
    <dgm:cxn modelId="{AD7DD864-43B2-4269-B800-BF4488B8066B}" type="presOf" srcId="{AD782B51-B54C-4551-B474-0D3D35583625}" destId="{85F750D6-2C3D-4BE7-A8EF-81A8F51CEE6D}" srcOrd="0" destOrd="0" presId="urn:microsoft.com/office/officeart/2005/8/layout/chevron2"/>
    <dgm:cxn modelId="{D3AE37CB-1F5F-47B2-BD22-776D4B05C73A}" type="presOf" srcId="{CE7580BA-A1BD-44A1-A7A6-D93D2B80DBBF}" destId="{D6F5DE32-B0C6-4B7F-9685-F0DA3DEFFA9D}" srcOrd="0" destOrd="0" presId="urn:microsoft.com/office/officeart/2005/8/layout/chevron2"/>
    <dgm:cxn modelId="{18C68C56-7461-41E8-A1A4-D223EB0647CD}" type="presOf" srcId="{95CE9063-A413-48C5-999D-80FCEA4647A8}" destId="{C8358459-7755-468B-A0C2-76D18CD89410}" srcOrd="0" destOrd="0" presId="urn:microsoft.com/office/officeart/2005/8/layout/chevron2"/>
    <dgm:cxn modelId="{FF16AC11-B0AE-4377-883E-20D0268B8F87}" type="presParOf" srcId="{85F750D6-2C3D-4BE7-A8EF-81A8F51CEE6D}" destId="{C2979FB0-BC00-45B6-917B-374B0B09F30F}" srcOrd="0" destOrd="0" presId="urn:microsoft.com/office/officeart/2005/8/layout/chevron2"/>
    <dgm:cxn modelId="{EFF923B9-CA8B-46D2-B3F1-6FEF410EB663}" type="presParOf" srcId="{C2979FB0-BC00-45B6-917B-374B0B09F30F}" destId="{0F26915A-56B1-413E-B066-07560A9B0E7F}" srcOrd="0" destOrd="0" presId="urn:microsoft.com/office/officeart/2005/8/layout/chevron2"/>
    <dgm:cxn modelId="{7EC3BD33-BA7F-414F-8956-763E378795B8}" type="presParOf" srcId="{C2979FB0-BC00-45B6-917B-374B0B09F30F}" destId="{33BA1DB6-9EEB-4DA3-A687-B11AF429095E}" srcOrd="1" destOrd="0" presId="urn:microsoft.com/office/officeart/2005/8/layout/chevron2"/>
    <dgm:cxn modelId="{91C354F5-65EC-43A8-BD3D-29E161D8E488}" type="presParOf" srcId="{85F750D6-2C3D-4BE7-A8EF-81A8F51CEE6D}" destId="{C4C1C422-2A28-451F-BD85-6D50DE46C001}" srcOrd="1" destOrd="0" presId="urn:microsoft.com/office/officeart/2005/8/layout/chevron2"/>
    <dgm:cxn modelId="{4C773774-7F31-43B4-B3CA-BD1B61F12019}" type="presParOf" srcId="{85F750D6-2C3D-4BE7-A8EF-81A8F51CEE6D}" destId="{F528DE01-CA9A-4EB3-ADE5-C3D3AB558866}" srcOrd="2" destOrd="0" presId="urn:microsoft.com/office/officeart/2005/8/layout/chevron2"/>
    <dgm:cxn modelId="{95A4C479-7B8C-46D7-9C88-CFF579823383}" type="presParOf" srcId="{F528DE01-CA9A-4EB3-ADE5-C3D3AB558866}" destId="{D46D538D-9D57-42E7-91C0-B2C5FCDF3793}" srcOrd="0" destOrd="0" presId="urn:microsoft.com/office/officeart/2005/8/layout/chevron2"/>
    <dgm:cxn modelId="{1E7E3A33-966B-4432-B428-BCCC89BEBCFC}" type="presParOf" srcId="{F528DE01-CA9A-4EB3-ADE5-C3D3AB558866}" destId="{8C894053-6DF2-4689-B54A-5342399C5FB0}" srcOrd="1" destOrd="0" presId="urn:microsoft.com/office/officeart/2005/8/layout/chevron2"/>
    <dgm:cxn modelId="{27531402-AB1F-4D11-9291-24449EE5912E}" type="presParOf" srcId="{85F750D6-2C3D-4BE7-A8EF-81A8F51CEE6D}" destId="{47963026-AE80-4CB3-ACA4-2D72BA973A1B}" srcOrd="3" destOrd="0" presId="urn:microsoft.com/office/officeart/2005/8/layout/chevron2"/>
    <dgm:cxn modelId="{6874939B-5089-453C-970A-9D9C94B48068}" type="presParOf" srcId="{85F750D6-2C3D-4BE7-A8EF-81A8F51CEE6D}" destId="{1E052B99-2093-4185-976B-12AD4C6684FA}" srcOrd="4" destOrd="0" presId="urn:microsoft.com/office/officeart/2005/8/layout/chevron2"/>
    <dgm:cxn modelId="{0350F993-F239-4680-A780-6EA31F9D886F}" type="presParOf" srcId="{1E052B99-2093-4185-976B-12AD4C6684FA}" destId="{E095210D-AD0C-4FFA-8B29-951C5CEFD1C4}" srcOrd="0" destOrd="0" presId="urn:microsoft.com/office/officeart/2005/8/layout/chevron2"/>
    <dgm:cxn modelId="{061AC823-06A8-41D8-A82E-13E48160D367}" type="presParOf" srcId="{1E052B99-2093-4185-976B-12AD4C6684FA}" destId="{4224388E-5545-4C58-89DF-D2ED400762BF}" srcOrd="1" destOrd="0" presId="urn:microsoft.com/office/officeart/2005/8/layout/chevron2"/>
    <dgm:cxn modelId="{23B06204-33ED-4865-A50A-72E815080F79}" type="presParOf" srcId="{85F750D6-2C3D-4BE7-A8EF-81A8F51CEE6D}" destId="{3D9E84D0-B514-43EC-AED1-8F2E4924A50F}" srcOrd="5" destOrd="0" presId="urn:microsoft.com/office/officeart/2005/8/layout/chevron2"/>
    <dgm:cxn modelId="{B49E00E8-56FB-4410-B409-C3020ECEBD56}" type="presParOf" srcId="{85F750D6-2C3D-4BE7-A8EF-81A8F51CEE6D}" destId="{FB595F4E-00EF-4DE5-87DA-98CADDA3DFAE}" srcOrd="6" destOrd="0" presId="urn:microsoft.com/office/officeart/2005/8/layout/chevron2"/>
    <dgm:cxn modelId="{97D32B92-4C15-4EE9-AD65-162787BA51F5}" type="presParOf" srcId="{FB595F4E-00EF-4DE5-87DA-98CADDA3DFAE}" destId="{A640EE0A-F918-467C-AB2B-0B4642433257}" srcOrd="0" destOrd="0" presId="urn:microsoft.com/office/officeart/2005/8/layout/chevron2"/>
    <dgm:cxn modelId="{A8DF7A6F-627A-4693-83A5-AA81E0E73C92}" type="presParOf" srcId="{FB595F4E-00EF-4DE5-87DA-98CADDA3DFAE}" destId="{CD7EBE6F-EA3D-4E59-A73F-D1137AA10F25}" srcOrd="1" destOrd="0" presId="urn:microsoft.com/office/officeart/2005/8/layout/chevron2"/>
    <dgm:cxn modelId="{AE01B625-A6A2-4E52-97B1-3B979A3400B4}" type="presParOf" srcId="{85F750D6-2C3D-4BE7-A8EF-81A8F51CEE6D}" destId="{A4450047-F5F6-49D5-96A2-2E80BA1D54EE}" srcOrd="7" destOrd="0" presId="urn:microsoft.com/office/officeart/2005/8/layout/chevron2"/>
    <dgm:cxn modelId="{4B82A3B0-71E5-4762-9F27-33FB97554BCA}" type="presParOf" srcId="{85F750D6-2C3D-4BE7-A8EF-81A8F51CEE6D}" destId="{68570308-6B88-4A40-8B6A-1B10EE91EF01}" srcOrd="8" destOrd="0" presId="urn:microsoft.com/office/officeart/2005/8/layout/chevron2"/>
    <dgm:cxn modelId="{F678DE77-512A-40DC-AE8A-EB957CDDDA83}" type="presParOf" srcId="{68570308-6B88-4A40-8B6A-1B10EE91EF01}" destId="{C8358459-7755-468B-A0C2-76D18CD89410}" srcOrd="0" destOrd="0" presId="urn:microsoft.com/office/officeart/2005/8/layout/chevron2"/>
    <dgm:cxn modelId="{B746EE72-F6F8-4577-A3CA-B661652111D0}" type="presParOf" srcId="{68570308-6B88-4A40-8B6A-1B10EE91EF01}" destId="{B887DE6F-E22B-49DD-9CEF-CBE6664F39CF}" srcOrd="1" destOrd="0" presId="urn:microsoft.com/office/officeart/2005/8/layout/chevron2"/>
    <dgm:cxn modelId="{711CE660-4513-4832-9C98-8363B1739694}" type="presParOf" srcId="{85F750D6-2C3D-4BE7-A8EF-81A8F51CEE6D}" destId="{7471B915-3D0E-47A2-95C4-780C91D50760}" srcOrd="9" destOrd="0" presId="urn:microsoft.com/office/officeart/2005/8/layout/chevron2"/>
    <dgm:cxn modelId="{9CF38697-FB1A-4B2B-90B9-FD3509C84675}" type="presParOf" srcId="{85F750D6-2C3D-4BE7-A8EF-81A8F51CEE6D}" destId="{6D3E81FB-2CEA-466F-8E1C-8A6C74FBEC5E}" srcOrd="10" destOrd="0" presId="urn:microsoft.com/office/officeart/2005/8/layout/chevron2"/>
    <dgm:cxn modelId="{4ADEC4CD-1AA5-4764-B929-21C9E7C43136}" type="presParOf" srcId="{6D3E81FB-2CEA-466F-8E1C-8A6C74FBEC5E}" destId="{D6F5DE32-B0C6-4B7F-9685-F0DA3DEFFA9D}" srcOrd="0" destOrd="0" presId="urn:microsoft.com/office/officeart/2005/8/layout/chevron2"/>
    <dgm:cxn modelId="{E78EDFCC-B4C9-440E-A793-03DEB252E372}" type="presParOf" srcId="{6D3E81FB-2CEA-466F-8E1C-8A6C74FBEC5E}" destId="{708AEFC6-D9B9-4F78-86B3-4E5E649137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BD2BA4-769F-439D-B45E-825D7A8E66F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F703DF04-BEA6-4C69-AF05-A2A93957A40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математизация информации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1C1E98-B001-4CB3-9148-C7A17C8FAECB}" type="parTrans" cxnId="{F0920F80-0368-4C5F-89C5-9FAD0718E022}">
      <dgm:prSet/>
      <dgm:spPr/>
      <dgm:t>
        <a:bodyPr/>
        <a:lstStyle/>
        <a:p>
          <a:endParaRPr lang="ru-RU"/>
        </a:p>
      </dgm:t>
    </dgm:pt>
    <dgm:pt modelId="{1291AC8A-32AE-4EF8-92B3-6E4E6295D291}" type="sibTrans" cxnId="{F0920F80-0368-4C5F-89C5-9FAD0718E022}">
      <dgm:prSet/>
      <dgm:spPr/>
      <dgm:t>
        <a:bodyPr/>
        <a:lstStyle/>
        <a:p>
          <a:endParaRPr lang="ru-RU"/>
        </a:p>
      </dgm:t>
    </dgm:pt>
    <dgm:pt modelId="{E20850CF-D971-4793-B6AE-7D616C14C459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 математической задачи 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6C8B8B1-A3F3-4226-9024-D955C079457F}" type="parTrans" cxnId="{60C017FB-664F-443B-9DA9-E7B1BBDF3E01}">
      <dgm:prSet/>
      <dgm:spPr/>
      <dgm:t>
        <a:bodyPr/>
        <a:lstStyle/>
        <a:p>
          <a:endParaRPr lang="ru-RU"/>
        </a:p>
      </dgm:t>
    </dgm:pt>
    <dgm:pt modelId="{D66DAEBB-B5A1-4C86-A39C-6F6B8FEE0557}" type="sibTrans" cxnId="{60C017FB-664F-443B-9DA9-E7B1BBDF3E01}">
      <dgm:prSet/>
      <dgm:spPr/>
      <dgm:t>
        <a:bodyPr/>
        <a:lstStyle/>
        <a:p>
          <a:endParaRPr lang="ru-RU"/>
        </a:p>
      </dgm:t>
    </dgm:pt>
    <dgm:pt modelId="{14056DA1-FEC9-4CBE-9F66-425DAD647BE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функциональной зависимости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730AF-1B84-413E-A917-BEB199089DA9}" type="parTrans" cxnId="{4C625BB3-D8B5-44CF-BFB5-FEAB18C03A73}">
      <dgm:prSet/>
      <dgm:spPr/>
      <dgm:t>
        <a:bodyPr/>
        <a:lstStyle/>
        <a:p>
          <a:endParaRPr lang="ru-RU"/>
        </a:p>
      </dgm:t>
    </dgm:pt>
    <dgm:pt modelId="{EF8DD8B1-1944-4D83-A7EA-15D47800BCE5}" type="sibTrans" cxnId="{4C625BB3-D8B5-44CF-BFB5-FEAB18C03A73}">
      <dgm:prSet/>
      <dgm:spPr/>
      <dgm:t>
        <a:bodyPr/>
        <a:lstStyle/>
        <a:p>
          <a:endParaRPr lang="ru-RU"/>
        </a:p>
      </dgm:t>
    </dgm:pt>
    <dgm:pt modelId="{11EF2D6E-29A9-4059-A22E-C807FA059F1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обобщенной модели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F2B7C1-7DCE-42D3-B282-57E0672F9D49}" type="parTrans" cxnId="{C3C09C0B-63E6-4A64-8491-8516D8AE069E}">
      <dgm:prSet/>
      <dgm:spPr/>
      <dgm:t>
        <a:bodyPr/>
        <a:lstStyle/>
        <a:p>
          <a:endParaRPr lang="ru-RU"/>
        </a:p>
      </dgm:t>
    </dgm:pt>
    <dgm:pt modelId="{D28CDDE3-6266-4958-B1B0-2502FEC92856}" type="sibTrans" cxnId="{C3C09C0B-63E6-4A64-8491-8516D8AE069E}">
      <dgm:prSet/>
      <dgm:spPr/>
      <dgm:t>
        <a:bodyPr/>
        <a:lstStyle/>
        <a:p>
          <a:endParaRPr lang="ru-RU"/>
        </a:p>
      </dgm:t>
    </dgm:pt>
    <dgm:pt modelId="{A1581C48-3802-4479-BBFC-8D15BAFC63D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интерпретация полученных результатов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6ECCA6-9F99-46C9-9E94-1E2455488C42}" type="parTrans" cxnId="{98DD0B13-2B0D-4ECE-9D3C-9EDF53AF113F}">
      <dgm:prSet/>
      <dgm:spPr/>
      <dgm:t>
        <a:bodyPr/>
        <a:lstStyle/>
        <a:p>
          <a:endParaRPr lang="ru-RU"/>
        </a:p>
      </dgm:t>
    </dgm:pt>
    <dgm:pt modelId="{0EB8FB2B-372F-4317-98C9-00C0247F6AE5}" type="sibTrans" cxnId="{98DD0B13-2B0D-4ECE-9D3C-9EDF53AF113F}">
      <dgm:prSet/>
      <dgm:spPr/>
      <dgm:t>
        <a:bodyPr/>
        <a:lstStyle/>
        <a:p>
          <a:endParaRPr lang="ru-RU"/>
        </a:p>
      </dgm:t>
    </dgm:pt>
    <dgm:pt modelId="{1C08CAD6-AD07-4044-B427-2BF64AA3BA89}" type="pres">
      <dgm:prSet presAssocID="{06BD2BA4-769F-439D-B45E-825D7A8E66F0}" presName="CompostProcess" presStyleCnt="0">
        <dgm:presLayoutVars>
          <dgm:dir/>
          <dgm:resizeHandles val="exact"/>
        </dgm:presLayoutVars>
      </dgm:prSet>
      <dgm:spPr/>
    </dgm:pt>
    <dgm:pt modelId="{0B2126F9-3773-4E8B-B6C9-8050AEDD42A4}" type="pres">
      <dgm:prSet presAssocID="{06BD2BA4-769F-439D-B45E-825D7A8E66F0}" presName="arrow" presStyleLbl="bgShp" presStyleIdx="0" presStyleCnt="1" custScaleX="117647"/>
      <dgm:spPr/>
    </dgm:pt>
    <dgm:pt modelId="{39B3319D-FE37-48F7-B582-A6B1EDE9BB11}" type="pres">
      <dgm:prSet presAssocID="{06BD2BA4-769F-439D-B45E-825D7A8E66F0}" presName="linearProcess" presStyleCnt="0"/>
      <dgm:spPr/>
    </dgm:pt>
    <dgm:pt modelId="{E3C806B7-7ADE-4F53-8666-102BE50A1DA6}" type="pres">
      <dgm:prSet presAssocID="{F703DF04-BEA6-4C69-AF05-A2A93957A40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56D8A-F437-47D0-9A2D-FD8933C2D043}" type="pres">
      <dgm:prSet presAssocID="{1291AC8A-32AE-4EF8-92B3-6E4E6295D291}" presName="sibTrans" presStyleCnt="0"/>
      <dgm:spPr/>
    </dgm:pt>
    <dgm:pt modelId="{8FDEDE26-4CBB-4D19-8C42-A5D2CD170BB3}" type="pres">
      <dgm:prSet presAssocID="{14056DA1-FEC9-4CBE-9F66-425DAD647BE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12FB7-717F-4761-B1EC-E4AA49FD4952}" type="pres">
      <dgm:prSet presAssocID="{EF8DD8B1-1944-4D83-A7EA-15D47800BCE5}" presName="sibTrans" presStyleCnt="0"/>
      <dgm:spPr/>
    </dgm:pt>
    <dgm:pt modelId="{7E2D83F5-438F-43DA-B2B1-4E2B61371C12}" type="pres">
      <dgm:prSet presAssocID="{E20850CF-D971-4793-B6AE-7D616C14C45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45A66-9387-444F-8571-4E20C0412C73}" type="pres">
      <dgm:prSet presAssocID="{D66DAEBB-B5A1-4C86-A39C-6F6B8FEE0557}" presName="sibTrans" presStyleCnt="0"/>
      <dgm:spPr/>
    </dgm:pt>
    <dgm:pt modelId="{79181EA0-EDD1-4ADC-8EEB-07642F6B5B17}" type="pres">
      <dgm:prSet presAssocID="{A1581C48-3802-4479-BBFC-8D15BAFC63D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9A640-32D5-4384-AFE2-E492B2632FC2}" type="pres">
      <dgm:prSet presAssocID="{0EB8FB2B-372F-4317-98C9-00C0247F6AE5}" presName="sibTrans" presStyleCnt="0"/>
      <dgm:spPr/>
    </dgm:pt>
    <dgm:pt modelId="{4CEACA59-47FB-45C3-8D4D-B0234C309EF4}" type="pres">
      <dgm:prSet presAssocID="{11EF2D6E-29A9-4059-A22E-C807FA059F1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DD0B13-2B0D-4ECE-9D3C-9EDF53AF113F}" srcId="{06BD2BA4-769F-439D-B45E-825D7A8E66F0}" destId="{A1581C48-3802-4479-BBFC-8D15BAFC63D0}" srcOrd="3" destOrd="0" parTransId="{F16ECCA6-9F99-46C9-9E94-1E2455488C42}" sibTransId="{0EB8FB2B-372F-4317-98C9-00C0247F6AE5}"/>
    <dgm:cxn modelId="{2D720899-FAAA-4479-9DE1-0FF31480F5B8}" type="presOf" srcId="{14056DA1-FEC9-4CBE-9F66-425DAD647BEC}" destId="{8FDEDE26-4CBB-4D19-8C42-A5D2CD170BB3}" srcOrd="0" destOrd="0" presId="urn:microsoft.com/office/officeart/2005/8/layout/hProcess9"/>
    <dgm:cxn modelId="{F0920F80-0368-4C5F-89C5-9FAD0718E022}" srcId="{06BD2BA4-769F-439D-B45E-825D7A8E66F0}" destId="{F703DF04-BEA6-4C69-AF05-A2A93957A400}" srcOrd="0" destOrd="0" parTransId="{4C1C1E98-B001-4CB3-9148-C7A17C8FAECB}" sibTransId="{1291AC8A-32AE-4EF8-92B3-6E4E6295D291}"/>
    <dgm:cxn modelId="{60A341FD-D6DB-42D4-A71D-31FA4131B35B}" type="presOf" srcId="{F703DF04-BEA6-4C69-AF05-A2A93957A400}" destId="{E3C806B7-7ADE-4F53-8666-102BE50A1DA6}" srcOrd="0" destOrd="0" presId="urn:microsoft.com/office/officeart/2005/8/layout/hProcess9"/>
    <dgm:cxn modelId="{4C625BB3-D8B5-44CF-BFB5-FEAB18C03A73}" srcId="{06BD2BA4-769F-439D-B45E-825D7A8E66F0}" destId="{14056DA1-FEC9-4CBE-9F66-425DAD647BEC}" srcOrd="1" destOrd="0" parTransId="{C3E730AF-1B84-413E-A917-BEB199089DA9}" sibTransId="{EF8DD8B1-1944-4D83-A7EA-15D47800BCE5}"/>
    <dgm:cxn modelId="{1E375A52-AF6A-478A-A9B1-05E988E0C180}" type="presOf" srcId="{06BD2BA4-769F-439D-B45E-825D7A8E66F0}" destId="{1C08CAD6-AD07-4044-B427-2BF64AA3BA89}" srcOrd="0" destOrd="0" presId="urn:microsoft.com/office/officeart/2005/8/layout/hProcess9"/>
    <dgm:cxn modelId="{ECFF95A0-B336-4829-BCA9-4D3F31B25C87}" type="presOf" srcId="{A1581C48-3802-4479-BBFC-8D15BAFC63D0}" destId="{79181EA0-EDD1-4ADC-8EEB-07642F6B5B17}" srcOrd="0" destOrd="0" presId="urn:microsoft.com/office/officeart/2005/8/layout/hProcess9"/>
    <dgm:cxn modelId="{60C017FB-664F-443B-9DA9-E7B1BBDF3E01}" srcId="{06BD2BA4-769F-439D-B45E-825D7A8E66F0}" destId="{E20850CF-D971-4793-B6AE-7D616C14C459}" srcOrd="2" destOrd="0" parTransId="{36C8B8B1-A3F3-4226-9024-D955C079457F}" sibTransId="{D66DAEBB-B5A1-4C86-A39C-6F6B8FEE0557}"/>
    <dgm:cxn modelId="{C3C09C0B-63E6-4A64-8491-8516D8AE069E}" srcId="{06BD2BA4-769F-439D-B45E-825D7A8E66F0}" destId="{11EF2D6E-29A9-4059-A22E-C807FA059F1A}" srcOrd="4" destOrd="0" parTransId="{AFF2B7C1-7DCE-42D3-B282-57E0672F9D49}" sibTransId="{D28CDDE3-6266-4958-B1B0-2502FEC92856}"/>
    <dgm:cxn modelId="{E9AC5113-F5D3-4428-B5BD-3DB0CF546C3A}" type="presOf" srcId="{E20850CF-D971-4793-B6AE-7D616C14C459}" destId="{7E2D83F5-438F-43DA-B2B1-4E2B61371C12}" srcOrd="0" destOrd="0" presId="urn:microsoft.com/office/officeart/2005/8/layout/hProcess9"/>
    <dgm:cxn modelId="{2CACCA37-423A-49F6-AFA6-38340AA27BCF}" type="presOf" srcId="{11EF2D6E-29A9-4059-A22E-C807FA059F1A}" destId="{4CEACA59-47FB-45C3-8D4D-B0234C309EF4}" srcOrd="0" destOrd="0" presId="urn:microsoft.com/office/officeart/2005/8/layout/hProcess9"/>
    <dgm:cxn modelId="{241F7DEA-2D53-4AE9-B3AA-85CC99A62FE1}" type="presParOf" srcId="{1C08CAD6-AD07-4044-B427-2BF64AA3BA89}" destId="{0B2126F9-3773-4E8B-B6C9-8050AEDD42A4}" srcOrd="0" destOrd="0" presId="urn:microsoft.com/office/officeart/2005/8/layout/hProcess9"/>
    <dgm:cxn modelId="{B4FDABED-3AC4-41BC-A526-3ECBAF7F2986}" type="presParOf" srcId="{1C08CAD6-AD07-4044-B427-2BF64AA3BA89}" destId="{39B3319D-FE37-48F7-B582-A6B1EDE9BB11}" srcOrd="1" destOrd="0" presId="urn:microsoft.com/office/officeart/2005/8/layout/hProcess9"/>
    <dgm:cxn modelId="{40D879F0-D3A0-4374-B5A4-F5519C829441}" type="presParOf" srcId="{39B3319D-FE37-48F7-B582-A6B1EDE9BB11}" destId="{E3C806B7-7ADE-4F53-8666-102BE50A1DA6}" srcOrd="0" destOrd="0" presId="urn:microsoft.com/office/officeart/2005/8/layout/hProcess9"/>
    <dgm:cxn modelId="{D6C68D8C-DC7E-4B52-A71A-5A8F4621BAEA}" type="presParOf" srcId="{39B3319D-FE37-48F7-B582-A6B1EDE9BB11}" destId="{76156D8A-F437-47D0-9A2D-FD8933C2D043}" srcOrd="1" destOrd="0" presId="urn:microsoft.com/office/officeart/2005/8/layout/hProcess9"/>
    <dgm:cxn modelId="{F6A83BAA-F697-4FCB-82B9-634F56D665F0}" type="presParOf" srcId="{39B3319D-FE37-48F7-B582-A6B1EDE9BB11}" destId="{8FDEDE26-4CBB-4D19-8C42-A5D2CD170BB3}" srcOrd="2" destOrd="0" presId="urn:microsoft.com/office/officeart/2005/8/layout/hProcess9"/>
    <dgm:cxn modelId="{C83BAB15-DFAC-40DE-BB2E-C75274D715A8}" type="presParOf" srcId="{39B3319D-FE37-48F7-B582-A6B1EDE9BB11}" destId="{FE912FB7-717F-4761-B1EC-E4AA49FD4952}" srcOrd="3" destOrd="0" presId="urn:microsoft.com/office/officeart/2005/8/layout/hProcess9"/>
    <dgm:cxn modelId="{86963762-0AB5-4888-B49A-F4545A6A60D8}" type="presParOf" srcId="{39B3319D-FE37-48F7-B582-A6B1EDE9BB11}" destId="{7E2D83F5-438F-43DA-B2B1-4E2B61371C12}" srcOrd="4" destOrd="0" presId="urn:microsoft.com/office/officeart/2005/8/layout/hProcess9"/>
    <dgm:cxn modelId="{C8794DC4-C55E-4AD8-AEF0-E1890D0CD36F}" type="presParOf" srcId="{39B3319D-FE37-48F7-B582-A6B1EDE9BB11}" destId="{59F45A66-9387-444F-8571-4E20C0412C73}" srcOrd="5" destOrd="0" presId="urn:microsoft.com/office/officeart/2005/8/layout/hProcess9"/>
    <dgm:cxn modelId="{7C9BDC90-ADE0-44F3-9D91-33E136CB4739}" type="presParOf" srcId="{39B3319D-FE37-48F7-B582-A6B1EDE9BB11}" destId="{79181EA0-EDD1-4ADC-8EEB-07642F6B5B17}" srcOrd="6" destOrd="0" presId="urn:microsoft.com/office/officeart/2005/8/layout/hProcess9"/>
    <dgm:cxn modelId="{3DB2EFDC-BD7E-4138-B863-6DAF1FC73064}" type="presParOf" srcId="{39B3319D-FE37-48F7-B582-A6B1EDE9BB11}" destId="{3FC9A640-32D5-4384-AFE2-E492B2632FC2}" srcOrd="7" destOrd="0" presId="urn:microsoft.com/office/officeart/2005/8/layout/hProcess9"/>
    <dgm:cxn modelId="{3BBB9C08-5EFB-49EC-A994-71D3B5ECC313}" type="presParOf" srcId="{39B3319D-FE37-48F7-B582-A6B1EDE9BB11}" destId="{4CEACA59-47FB-45C3-8D4D-B0234C309EF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6915A-56B1-413E-B066-07560A9B0E7F}">
      <dsp:nvSpPr>
        <dsp:cNvPr id="0" name=""/>
        <dsp:cNvSpPr/>
      </dsp:nvSpPr>
      <dsp:spPr>
        <a:xfrm rot="5400000">
          <a:off x="-159619" y="164204"/>
          <a:ext cx="1064128" cy="7448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6</a:t>
          </a:r>
          <a:endParaRPr lang="ru-RU" sz="2200" kern="1200" dirty="0"/>
        </a:p>
      </dsp:txBody>
      <dsp:txXfrm rot="-5400000">
        <a:off x="1" y="377030"/>
        <a:ext cx="744889" cy="319239"/>
      </dsp:txXfrm>
    </dsp:sp>
    <dsp:sp modelId="{33BA1DB6-9EEB-4DA3-A687-B11AF429095E}">
      <dsp:nvSpPr>
        <dsp:cNvPr id="0" name=""/>
        <dsp:cNvSpPr/>
      </dsp:nvSpPr>
      <dsp:spPr>
        <a:xfrm rot="5400000">
          <a:off x="5508809" y="-4759333"/>
          <a:ext cx="691683" cy="102195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Могут опираться на целый ряд взаимосвязанных естественно-научных идей, использовать знание содержания, процедур и методов познания для формулирования гипотез относительно новых научных явлений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44890" y="38351"/>
        <a:ext cx="10185757" cy="624153"/>
      </dsp:txXfrm>
    </dsp:sp>
    <dsp:sp modelId="{D46D538D-9D57-42E7-91C0-B2C5FCDF3793}">
      <dsp:nvSpPr>
        <dsp:cNvPr id="0" name=""/>
        <dsp:cNvSpPr/>
      </dsp:nvSpPr>
      <dsp:spPr>
        <a:xfrm rot="5400000">
          <a:off x="-159619" y="1131910"/>
          <a:ext cx="1064128" cy="744889"/>
        </a:xfrm>
        <a:prstGeom prst="chevron">
          <a:avLst/>
        </a:prstGeom>
        <a:solidFill>
          <a:schemeClr val="accent2">
            <a:hueOff val="760681"/>
            <a:satOff val="-15302"/>
            <a:lumOff val="-5490"/>
            <a:alphaOff val="0"/>
          </a:schemeClr>
        </a:solidFill>
        <a:ln w="12700" cap="flat" cmpd="sng" algn="ctr">
          <a:solidFill>
            <a:schemeClr val="accent2">
              <a:hueOff val="760681"/>
              <a:satOff val="-15302"/>
              <a:lumOff val="-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</a:t>
          </a:r>
          <a:endParaRPr lang="ru-RU" sz="2200" kern="1200" dirty="0"/>
        </a:p>
      </dsp:txBody>
      <dsp:txXfrm rot="-5400000">
        <a:off x="1" y="1344736"/>
        <a:ext cx="744889" cy="319239"/>
      </dsp:txXfrm>
    </dsp:sp>
    <dsp:sp modelId="{8C894053-6DF2-4689-B54A-5342399C5FB0}">
      <dsp:nvSpPr>
        <dsp:cNvPr id="0" name=""/>
        <dsp:cNvSpPr/>
      </dsp:nvSpPr>
      <dsp:spPr>
        <a:xfrm rot="5400000">
          <a:off x="5508809" y="-3791627"/>
          <a:ext cx="691683" cy="102195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760681"/>
              <a:satOff val="-15302"/>
              <a:lumOff val="-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Могут использовать абстрактные естественно-научные идеи или понятия, чтобы объяснить незнакомые и более сложные, комплексные явления.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44890" y="1006057"/>
        <a:ext cx="10185757" cy="624153"/>
      </dsp:txXfrm>
    </dsp:sp>
    <dsp:sp modelId="{E095210D-AD0C-4FFA-8B29-951C5CEFD1C4}">
      <dsp:nvSpPr>
        <dsp:cNvPr id="0" name=""/>
        <dsp:cNvSpPr/>
      </dsp:nvSpPr>
      <dsp:spPr>
        <a:xfrm rot="5400000">
          <a:off x="-159619" y="2099617"/>
          <a:ext cx="1064128" cy="744889"/>
        </a:xfrm>
        <a:prstGeom prst="chevron">
          <a:avLst/>
        </a:prstGeom>
        <a:solidFill>
          <a:schemeClr val="accent2">
            <a:hueOff val="1521362"/>
            <a:satOff val="-30604"/>
            <a:lumOff val="-10980"/>
            <a:alphaOff val="0"/>
          </a:schemeClr>
        </a:solidFill>
        <a:ln w="12700" cap="flat" cmpd="sng" algn="ctr">
          <a:solidFill>
            <a:schemeClr val="accent2">
              <a:hueOff val="1521362"/>
              <a:satOff val="-30604"/>
              <a:lumOff val="-10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</a:t>
          </a:r>
          <a:endParaRPr lang="ru-RU" sz="2200" kern="1200" dirty="0"/>
        </a:p>
      </dsp:txBody>
      <dsp:txXfrm rot="-5400000">
        <a:off x="1" y="2312443"/>
        <a:ext cx="744889" cy="319239"/>
      </dsp:txXfrm>
    </dsp:sp>
    <dsp:sp modelId="{4224388E-5545-4C58-89DF-D2ED400762BF}">
      <dsp:nvSpPr>
        <dsp:cNvPr id="0" name=""/>
        <dsp:cNvSpPr/>
      </dsp:nvSpPr>
      <dsp:spPr>
        <a:xfrm rot="5400000">
          <a:off x="5508809" y="-2823921"/>
          <a:ext cx="691683" cy="102195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521362"/>
              <a:satOff val="-30604"/>
              <a:lumOff val="-10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Могут использовать знания, полученные в процессе обучения, для объяснения достаточно сложных или не совсем знакомых ситуаций и процессов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 rot="-5400000">
        <a:off x="744890" y="1973763"/>
        <a:ext cx="10185757" cy="624153"/>
      </dsp:txXfrm>
    </dsp:sp>
    <dsp:sp modelId="{A640EE0A-F918-467C-AB2B-0B4642433257}">
      <dsp:nvSpPr>
        <dsp:cNvPr id="0" name=""/>
        <dsp:cNvSpPr/>
      </dsp:nvSpPr>
      <dsp:spPr>
        <a:xfrm rot="5400000">
          <a:off x="-159619" y="3067323"/>
          <a:ext cx="1064128" cy="744889"/>
        </a:xfrm>
        <a:prstGeom prst="chevron">
          <a:avLst/>
        </a:prstGeom>
        <a:solidFill>
          <a:schemeClr val="accent2">
            <a:hueOff val="2282043"/>
            <a:satOff val="-45907"/>
            <a:lumOff val="-16471"/>
            <a:alphaOff val="0"/>
          </a:schemeClr>
        </a:solidFill>
        <a:ln w="12700" cap="flat" cmpd="sng" algn="ctr">
          <a:solidFill>
            <a:schemeClr val="accent2">
              <a:hueOff val="2282043"/>
              <a:satOff val="-45907"/>
              <a:lumOff val="-1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</a:t>
          </a:r>
          <a:endParaRPr lang="ru-RU" sz="2200" kern="1200" dirty="0"/>
        </a:p>
      </dsp:txBody>
      <dsp:txXfrm rot="-5400000">
        <a:off x="1" y="3280149"/>
        <a:ext cx="744889" cy="319239"/>
      </dsp:txXfrm>
    </dsp:sp>
    <dsp:sp modelId="{CD7EBE6F-EA3D-4E59-A73F-D1137AA10F25}">
      <dsp:nvSpPr>
        <dsp:cNvPr id="0" name=""/>
        <dsp:cNvSpPr/>
      </dsp:nvSpPr>
      <dsp:spPr>
        <a:xfrm rot="5400000">
          <a:off x="5508809" y="-1856215"/>
          <a:ext cx="691683" cy="102195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282043"/>
              <a:satOff val="-45907"/>
              <a:lumOff val="-1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Могут опираться на не очень сложные знания для распознавания или построения объяснений знакомых явлений. В менее знакомых или более сложных ситуациях они могут строить объяснения, используя подсказки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 rot="-5400000">
        <a:off x="744890" y="2941469"/>
        <a:ext cx="10185757" cy="624153"/>
      </dsp:txXfrm>
    </dsp:sp>
    <dsp:sp modelId="{C8358459-7755-468B-A0C2-76D18CD89410}">
      <dsp:nvSpPr>
        <dsp:cNvPr id="0" name=""/>
        <dsp:cNvSpPr/>
      </dsp:nvSpPr>
      <dsp:spPr>
        <a:xfrm rot="5400000">
          <a:off x="-159619" y="4035029"/>
          <a:ext cx="1064128" cy="744889"/>
        </a:xfrm>
        <a:prstGeom prst="chevron">
          <a:avLst/>
        </a:prstGeom>
        <a:solidFill>
          <a:schemeClr val="accent2">
            <a:hueOff val="3042724"/>
            <a:satOff val="-61209"/>
            <a:lumOff val="-21961"/>
            <a:alphaOff val="0"/>
          </a:schemeClr>
        </a:solidFill>
        <a:ln w="12700" cap="flat" cmpd="sng" algn="ctr">
          <a:solidFill>
            <a:schemeClr val="accent2">
              <a:hueOff val="3042724"/>
              <a:satOff val="-61209"/>
              <a:lumOff val="-2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</a:t>
          </a:r>
          <a:endParaRPr lang="ru-RU" sz="2200" kern="1200" dirty="0"/>
        </a:p>
      </dsp:txBody>
      <dsp:txXfrm rot="-5400000">
        <a:off x="1" y="4247855"/>
        <a:ext cx="744889" cy="319239"/>
      </dsp:txXfrm>
    </dsp:sp>
    <dsp:sp modelId="{B887DE6F-E22B-49DD-9CEF-CBE6664F39CF}">
      <dsp:nvSpPr>
        <dsp:cNvPr id="0" name=""/>
        <dsp:cNvSpPr/>
      </dsp:nvSpPr>
      <dsp:spPr>
        <a:xfrm rot="5400000">
          <a:off x="5508809" y="-888509"/>
          <a:ext cx="691683" cy="102195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042724"/>
              <a:satOff val="-61209"/>
              <a:lumOff val="-2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Могут опираться на знания повседневного содержания и базовые процедурные знания для распознавания научного объяснения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44890" y="3909175"/>
        <a:ext cx="10185757" cy="624153"/>
      </dsp:txXfrm>
    </dsp:sp>
    <dsp:sp modelId="{D6F5DE32-B0C6-4B7F-9685-F0DA3DEFFA9D}">
      <dsp:nvSpPr>
        <dsp:cNvPr id="0" name=""/>
        <dsp:cNvSpPr/>
      </dsp:nvSpPr>
      <dsp:spPr>
        <a:xfrm rot="5400000">
          <a:off x="-159619" y="5002735"/>
          <a:ext cx="1064128" cy="744889"/>
        </a:xfrm>
        <a:prstGeom prst="chevron">
          <a:avLst/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 w="12700" cap="flat" cmpd="sng" algn="ctr">
          <a:solidFill>
            <a:schemeClr val="accent2">
              <a:hueOff val="3803405"/>
              <a:satOff val="-76511"/>
              <a:lumOff val="-2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</a:t>
          </a:r>
          <a:endParaRPr lang="ru-RU" sz="2200" kern="1200" dirty="0"/>
        </a:p>
      </dsp:txBody>
      <dsp:txXfrm rot="-5400000">
        <a:off x="1" y="5215561"/>
        <a:ext cx="744889" cy="319239"/>
      </dsp:txXfrm>
    </dsp:sp>
    <dsp:sp modelId="{708AEFC6-D9B9-4F78-86B3-4E5E649137FD}">
      <dsp:nvSpPr>
        <dsp:cNvPr id="0" name=""/>
        <dsp:cNvSpPr/>
      </dsp:nvSpPr>
      <dsp:spPr>
        <a:xfrm rot="5400000">
          <a:off x="5508809" y="79196"/>
          <a:ext cx="691683" cy="102195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803405"/>
              <a:satOff val="-76511"/>
              <a:lumOff val="-2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Свидетельствует о недостаточном овладении обучающимися знаниями и умениями для выполнения заданий по функциональной грамотности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744890" y="4876881"/>
        <a:ext cx="10185757" cy="624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26F9-3773-4E8B-B6C9-8050AEDD42A4}">
      <dsp:nvSpPr>
        <dsp:cNvPr id="0" name=""/>
        <dsp:cNvSpPr/>
      </dsp:nvSpPr>
      <dsp:spPr>
        <a:xfrm>
          <a:off x="2" y="0"/>
          <a:ext cx="10586899" cy="385921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806B7-7ADE-4F53-8666-102BE50A1DA6}">
      <dsp:nvSpPr>
        <dsp:cNvPr id="0" name=""/>
        <dsp:cNvSpPr/>
      </dsp:nvSpPr>
      <dsp:spPr>
        <a:xfrm>
          <a:off x="4652" y="1157763"/>
          <a:ext cx="2034153" cy="154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математизация информации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008" y="1233119"/>
        <a:ext cx="1883441" cy="1392973"/>
      </dsp:txXfrm>
    </dsp:sp>
    <dsp:sp modelId="{8FDEDE26-4CBB-4D19-8C42-A5D2CD170BB3}">
      <dsp:nvSpPr>
        <dsp:cNvPr id="0" name=""/>
        <dsp:cNvSpPr/>
      </dsp:nvSpPr>
      <dsp:spPr>
        <a:xfrm>
          <a:off x="2140514" y="1157763"/>
          <a:ext cx="2034153" cy="1543685"/>
        </a:xfrm>
        <a:prstGeom prst="roundRect">
          <a:avLst/>
        </a:prstGeom>
        <a:solidFill>
          <a:schemeClr val="accent2">
            <a:hueOff val="950851"/>
            <a:satOff val="-19128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функциональной зависимости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5870" y="1233119"/>
        <a:ext cx="1883441" cy="1392973"/>
      </dsp:txXfrm>
    </dsp:sp>
    <dsp:sp modelId="{7E2D83F5-438F-43DA-B2B1-4E2B61371C12}">
      <dsp:nvSpPr>
        <dsp:cNvPr id="0" name=""/>
        <dsp:cNvSpPr/>
      </dsp:nvSpPr>
      <dsp:spPr>
        <a:xfrm>
          <a:off x="4276375" y="1157763"/>
          <a:ext cx="2034153" cy="1543685"/>
        </a:xfrm>
        <a:prstGeom prst="roundRect">
          <a:avLst/>
        </a:prstGeom>
        <a:solidFill>
          <a:schemeClr val="accent2">
            <a:hueOff val="1901703"/>
            <a:satOff val="-38256"/>
            <a:lumOff val="-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 математической задачи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351731" y="1233119"/>
        <a:ext cx="1883441" cy="1392973"/>
      </dsp:txXfrm>
    </dsp:sp>
    <dsp:sp modelId="{79181EA0-EDD1-4ADC-8EEB-07642F6B5B17}">
      <dsp:nvSpPr>
        <dsp:cNvPr id="0" name=""/>
        <dsp:cNvSpPr/>
      </dsp:nvSpPr>
      <dsp:spPr>
        <a:xfrm>
          <a:off x="6412237" y="1157763"/>
          <a:ext cx="2034153" cy="1543685"/>
        </a:xfrm>
        <a:prstGeom prst="roundRect">
          <a:avLst/>
        </a:prstGeom>
        <a:solidFill>
          <a:schemeClr val="accent2">
            <a:hueOff val="2852554"/>
            <a:satOff val="-57383"/>
            <a:lumOff val="-2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интерпретация полученных результатов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7593" y="1233119"/>
        <a:ext cx="1883441" cy="1392973"/>
      </dsp:txXfrm>
    </dsp:sp>
    <dsp:sp modelId="{4CEACA59-47FB-45C3-8D4D-B0234C309EF4}">
      <dsp:nvSpPr>
        <dsp:cNvPr id="0" name=""/>
        <dsp:cNvSpPr/>
      </dsp:nvSpPr>
      <dsp:spPr>
        <a:xfrm>
          <a:off x="8548098" y="1157763"/>
          <a:ext cx="2034153" cy="1543685"/>
        </a:xfrm>
        <a:prstGeom prst="roundRect">
          <a:avLst/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обобщенной модели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23454" y="1233119"/>
        <a:ext cx="1883441" cy="1392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ADD3C18F-592A-4700-8F9A-E56AE9AD7B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1BA8E23-9AF4-44CE-A66F-2B402B46F5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76E0E-CD80-4D17-ADB1-CF63FF39BDD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A6E48CE-BD41-4578-8552-19F05BA1EA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62E6269-E1D1-4167-8500-8A3E0C98D4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A74E9-76B5-47E5-962A-82C8508DE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63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C7BA811-8917-4F1D-B22F-E96045BFA4E0}" type="datetimeFigureOut">
              <a:rPr lang="ru-RU" noProof="0" smtClean="0"/>
              <a:t>13.02.2024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0C6A29-4676-420C-BBE3-ACC2B80F64D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6069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33534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1468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1468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1468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0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08849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4845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4845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146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15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15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155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146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13">
            <a:extLst>
              <a:ext uri="{FF2B5EF4-FFF2-40B4-BE49-F238E27FC236}">
                <a16:creationId xmlns=""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Дуга 21">
            <a:extLst>
              <a:ext uri="{FF2B5EF4-FFF2-40B4-BE49-F238E27FC236}">
                <a16:creationId xmlns=""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rtlCol="0"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5312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5312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Текст 4">
            <a:extLst>
              <a:ext uri="{FF2B5EF4-FFF2-40B4-BE49-F238E27FC236}">
                <a16:creationId xmlns=""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500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=""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6500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средними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=""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Дуга 11">
            <a:extLst>
              <a:ext uri="{FF2B5EF4-FFF2-40B4-BE49-F238E27FC236}">
                <a16:creationId xmlns=""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олилиния: Фигура 4">
            <a:extLst>
              <a:ext uri="{FF2B5EF4-FFF2-40B4-BE49-F238E27FC236}">
                <a16:creationId xmlns=""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=""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олилиния: Фигура 4">
            <a:extLst>
              <a:ext uri="{FF2B5EF4-FFF2-40B4-BE49-F238E27FC236}">
                <a16:creationId xmlns=""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=""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>
            <a:extLst>
              <a:ext uri="{FF2B5EF4-FFF2-40B4-BE49-F238E27FC236}">
                <a16:creationId xmlns=""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13">
            <a:extLst>
              <a:ext uri="{FF2B5EF4-FFF2-40B4-BE49-F238E27FC236}">
                <a16:creationId xmlns=""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Дуга 21">
            <a:extLst>
              <a:ext uri="{FF2B5EF4-FFF2-40B4-BE49-F238E27FC236}">
                <a16:creationId xmlns=""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rtlCol="0"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9381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Дуга 11">
            <a:extLst>
              <a:ext uri="{FF2B5EF4-FFF2-40B4-BE49-F238E27FC236}">
                <a16:creationId xmlns=""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88152" y="1527048"/>
            <a:ext cx="5111496" cy="3931920"/>
          </a:xfrm>
        </p:spPr>
        <p:txBody>
          <a:bodyPr rtlCol="0"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59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небольшими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304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Дуга 11">
            <a:extLst>
              <a:ext uri="{FF2B5EF4-FFF2-40B4-BE49-F238E27FC236}">
                <a16:creationId xmlns=""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88152" y="1527048"/>
            <a:ext cx="5111496" cy="3931920"/>
          </a:xfrm>
        </p:spPr>
        <p:txBody>
          <a:bodyPr rtlCol="0"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Дуга 7">
            <a:extLst>
              <a:ext uri="{FF2B5EF4-FFF2-40B4-BE49-F238E27FC236}">
                <a16:creationId xmlns=""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19272" y="4078224"/>
            <a:ext cx="5559552" cy="153619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38596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9576" y="1911096"/>
            <a:ext cx="9829800" cy="385974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=""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2336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=""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=""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75060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цитаты с рисунком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=""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Название презентации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09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=""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9227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729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5312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5312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Текст 4">
            <a:extLst>
              <a:ext uri="{FF2B5EF4-FFF2-40B4-BE49-F238E27FC236}">
                <a16:creationId xmlns=""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500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=""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6500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88454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средними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=""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Дуга 11">
            <a:extLst>
              <a:ext uri="{FF2B5EF4-FFF2-40B4-BE49-F238E27FC236}">
                <a16:creationId xmlns=""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00243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2354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олилиния: Фигура 4">
            <a:extLst>
              <a:ext uri="{FF2B5EF4-FFF2-40B4-BE49-F238E27FC236}">
                <a16:creationId xmlns=""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=""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840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небольшими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олилиния: Фигура 4">
            <a:extLst>
              <a:ext uri="{FF2B5EF4-FFF2-40B4-BE49-F238E27FC236}">
                <a16:creationId xmlns=""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=""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062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9642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>
            <a:extLst>
              <a:ext uri="{FF2B5EF4-FFF2-40B4-BE49-F238E27FC236}">
                <a16:creationId xmlns=""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472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Дуга 7">
            <a:extLst>
              <a:ext uri="{FF2B5EF4-FFF2-40B4-BE49-F238E27FC236}">
                <a16:creationId xmlns=""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19272" y="4078224"/>
            <a:ext cx="5559552" cy="153619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9576" y="1911096"/>
            <a:ext cx="9829800" cy="385974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=""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=""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=""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цитаты с рисунком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=""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/>
              <a:t>Название презентации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=""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noProof="0">
                <a:solidFill>
                  <a:prstClr val="black">
                    <a:tint val="75000"/>
                  </a:prstClr>
                </a:solidFill>
              </a:rPr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 noProof="0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1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r>
              <a:rPr lang="ru-RU" sz="4400" dirty="0">
                <a:latin typeface="Monotype Corsiva" panose="03010101010201010101" pitchFamily="66" charset="0"/>
              </a:rPr>
              <a:t>Об использовании методических рекомендаций по вопросам формирования функциональной грамотности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ru-RU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Мезенева</a:t>
            </a:r>
            <a:r>
              <a:rPr lang="ru-RU" dirty="0">
                <a:solidFill>
                  <a:srgbClr val="FFFFFF"/>
                </a:solidFill>
                <a:latin typeface="Monotype Corsiva" panose="03010101010201010101" pitchFamily="66" charset="0"/>
              </a:rPr>
              <a:t> Р. М., учитель математики</a:t>
            </a:r>
          </a:p>
          <a:p>
            <a:r>
              <a:rPr lang="ru-RU" dirty="0">
                <a:solidFill>
                  <a:srgbClr val="FFFFFF"/>
                </a:solidFill>
                <a:latin typeface="Monotype Corsiva" panose="03010101010201010101" pitchFamily="66" charset="0"/>
              </a:rPr>
              <a:t>МОУ «</a:t>
            </a:r>
            <a:r>
              <a:rPr lang="ru-RU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Иогачская</a:t>
            </a:r>
            <a:r>
              <a:rPr lang="ru-RU" dirty="0">
                <a:solidFill>
                  <a:srgbClr val="FFFFFF"/>
                </a:solidFill>
                <a:latin typeface="Monotype Corsiva" panose="03010101010201010101" pitchFamily="66" charset="0"/>
              </a:rPr>
              <a:t> СОШ»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78260B10-25FE-445D-A9FD-06B618F1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6"/>
            <a:ext cx="10515600" cy="305994"/>
          </a:xfrm>
        </p:spPr>
        <p:txBody>
          <a:bodyPr rtlCol="0"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академической и функциональной грамотности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Номер слайда 13">
            <a:extLst>
              <a:ext uri="{FF2B5EF4-FFF2-40B4-BE49-F238E27FC236}">
                <a16:creationId xmlns="" xmlns:a16="http://schemas.microsoft.com/office/drawing/2014/main" id="{8A5B9DFF-1E65-43C9-B2DE-90CD91DF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ru-RU" smtClean="0"/>
              <a:pPr lvl="0" rtl="0"/>
              <a:t>10</a:t>
            </a:fld>
            <a:endParaRPr lang="ru-RU"/>
          </a:p>
        </p:txBody>
      </p:sp>
      <p:graphicFrame>
        <p:nvGraphicFramePr>
          <p:cNvPr id="10" name="Таблица 7">
            <a:extLst>
              <a:ext uri="{FF2B5EF4-FFF2-40B4-BE49-F238E27FC236}">
                <a16:creationId xmlns="" xmlns:a16="http://schemas.microsoft.com/office/drawing/2014/main" id="{3AB77AF4-E457-4DDA-928D-BCE3AB63B1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573912"/>
              </p:ext>
            </p:extLst>
          </p:nvPr>
        </p:nvGraphicFramePr>
        <p:xfrm>
          <a:off x="268447" y="855676"/>
          <a:ext cx="11727810" cy="5634297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5863905">
                  <a:extLst>
                    <a:ext uri="{9D8B030D-6E8A-4147-A177-3AD203B41FA5}">
                      <a16:colId xmlns="" xmlns:a16="http://schemas.microsoft.com/office/drawing/2014/main" val="1477709579"/>
                    </a:ext>
                  </a:extLst>
                </a:gridCol>
                <a:gridCol w="5863905">
                  <a:extLst>
                    <a:ext uri="{9D8B030D-6E8A-4147-A177-3AD203B41FA5}">
                      <a16:colId xmlns="" xmlns:a16="http://schemas.microsoft.com/office/drawing/2014/main" val="3545702570"/>
                    </a:ext>
                  </a:extLst>
                </a:gridCol>
              </a:tblGrid>
              <a:tr h="1071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Академическая грамотность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Функциональная грамотность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55748401"/>
                  </a:ext>
                </a:extLst>
              </a:tr>
              <a:tr h="1071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Моделирует	ту	или	иную область научного познания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Моделирует	реальную	жизненную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ситуацию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20960907"/>
                  </a:ext>
                </a:extLst>
              </a:tr>
              <a:tr h="1071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Предполагает 	развитие причинно-следственного мышления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Ориентирует	на	нелинейное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(вероятностное) мышление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1547774"/>
                  </a:ext>
                </a:extLst>
              </a:tr>
              <a:tr h="11574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Конструируется на базе классической системы формирования понятий на основе </a:t>
                      </a:r>
                      <a:r>
                        <a:rPr lang="ru-RU" sz="1800" dirty="0" smtClean="0">
                          <a:effectLst/>
                        </a:rPr>
                        <a:t>использования </a:t>
                      </a:r>
                      <a:r>
                        <a:rPr lang="ru-RU" sz="1800" dirty="0">
                          <a:effectLst/>
                        </a:rPr>
                        <a:t>индуктивного метода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Конструируется на базе концептов на основе </a:t>
                      </a:r>
                      <a:r>
                        <a:rPr lang="ru-RU" sz="1800" dirty="0" smtClean="0">
                          <a:effectLst/>
                        </a:rPr>
                        <a:t>использования </a:t>
                      </a:r>
                      <a:r>
                        <a:rPr lang="ru-RU" sz="1800" dirty="0">
                          <a:effectLst/>
                        </a:rPr>
                        <a:t>дедуктивного метода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46452785"/>
                  </a:ext>
                </a:extLst>
              </a:tr>
              <a:tr h="11574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Обучающиеся осваивают систему понятий конкретной науки и их теоретические обобщения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Обучающиеся осваивают систему концептов, включающих предметные знания, которые становятся опорой, средством решения задач в реальных жизненных ситуациях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0247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9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Структура </a:t>
            </a:r>
            <a:r>
              <a:rPr lang="ru-RU" dirty="0">
                <a:latin typeface="Monotype Corsiva" panose="03010101010201010101" pitchFamily="66" charset="0"/>
              </a:rPr>
              <a:t>заданий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67" y="1615189"/>
            <a:ext cx="4773336" cy="440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1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Monotype Corsiva" panose="03010101010201010101" pitchFamily="66" charset="0"/>
              </a:rPr>
              <a:t>Содержательная характеристика задания </a:t>
            </a:r>
            <a:r>
              <a:rPr lang="ru-RU" sz="4000" dirty="0" smtClean="0">
                <a:latin typeface="Monotype Corsiva" panose="03010101010201010101" pitchFamily="66" charset="0"/>
              </a:rPr>
              <a:t>по ФГ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572677"/>
              </p:ext>
            </p:extLst>
          </p:nvPr>
        </p:nvGraphicFramePr>
        <p:xfrm>
          <a:off x="218114" y="1449955"/>
          <a:ext cx="11526473" cy="47538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3141"/>
                <a:gridCol w="9043332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Комплексность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логическая группа задач, объединённых информационной и смысловой целостностью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Компетентность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нацеленность на проверку знаний и опыта самостоятельной деятельности, для вынесения объективных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суждений и 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принятия верных решений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Контекстность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использование в условии задачи описания конкретной жизненной/ практической ситуации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Концептность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Конструируется на основе концептов с использованием</a:t>
                      </a:r>
                      <a:r>
                        <a:rPr lang="ru-RU" sz="2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дедуктивного метода; ориентирует на  нелинейное мышление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96" y="365126"/>
            <a:ext cx="10515600" cy="49055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Трудность заданий </a:t>
            </a:r>
            <a:r>
              <a:rPr lang="ru-RU" dirty="0" smtClean="0">
                <a:latin typeface="Monotype Corsiva" panose="03010101010201010101" pitchFamily="66" charset="0"/>
              </a:rPr>
              <a:t>по ФГ</a:t>
            </a:r>
            <a:endParaRPr lang="ru-RU" dirty="0">
              <a:latin typeface="Monotype Corsiva" panose="03010101010201010101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041976"/>
              </p:ext>
            </p:extLst>
          </p:nvPr>
        </p:nvGraphicFramePr>
        <p:xfrm>
          <a:off x="360727" y="1023458"/>
          <a:ext cx="10821798" cy="49833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8348"/>
                <a:gridCol w="9563450"/>
              </a:tblGrid>
              <a:tr h="5174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 задания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0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выполнять одношаговую процедуру, например, распознавать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факты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или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понятия; находить на графике или в таблице единственную точку, содержащую информацию, выполнять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расчёты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64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использовать и применять понятийное знание для описания или объяснения явлений, выбирать соответствующие процедуры, предполагающие   два   шага   или   более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находить закономерности и применять математический аппарат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стандартных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условиях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0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анализировать сложную информацию или данные, обобщать, оценивать доказательства, обосновывать, формулировать выводы, учитывая разные источники, строить математические модели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сложных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проблемных ситуаций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ru-RU" sz="4400" dirty="0" smtClean="0">
                <a:solidFill>
                  <a:srgbClr val="FFFF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Примеры заданий </a:t>
            </a:r>
            <a:r>
              <a:rPr lang="ru-RU" sz="4400" dirty="0">
                <a:solidFill>
                  <a:srgbClr val="FFFF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 формированию </a:t>
            </a:r>
            <a:br>
              <a:rPr lang="ru-RU" sz="4400" dirty="0">
                <a:solidFill>
                  <a:srgbClr val="FFFF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FFFF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ФГ</a:t>
            </a:r>
            <a:endParaRPr lang="ru-RU" sz="4400" dirty="0">
              <a:solidFill>
                <a:srgbClr val="FFFFFF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различного уровня сложности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Monotype Corsiva" panose="03010101010201010101" pitchFamily="66" charset="0"/>
              </a:rPr>
              <a:t>Задание низкого уровня сложности </a:t>
            </a:r>
            <a:r>
              <a:rPr lang="ru-RU" sz="4000" dirty="0" smtClean="0">
                <a:latin typeface="Monotype Corsiva" panose="03010101010201010101" pitchFamily="66" charset="0"/>
              </a:rPr>
              <a:t/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«</a:t>
            </a:r>
            <a:r>
              <a:rPr lang="ru-RU" sz="4000" dirty="0">
                <a:latin typeface="Monotype Corsiva" panose="03010101010201010101" pitchFamily="66" charset="0"/>
              </a:rPr>
              <a:t>Скорость гоночной машины»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798" y="1790410"/>
            <a:ext cx="5950212" cy="25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3340" y="4446165"/>
            <a:ext cx="110730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графике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изменялась скорость гоночной машины, когда она проходила второй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трехкилометровой кольцевой трассе без подъемов и спусков.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месте трассы скорость машины была наименьшей при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круга трассы?</a:t>
            </a:r>
          </a:p>
        </p:txBody>
      </p:sp>
    </p:spTree>
    <p:extLst>
      <p:ext uri="{BB962C8B-B14F-4D97-AF65-F5344CB8AC3E}">
        <p14:creationId xmlns:p14="http://schemas.microsoft.com/office/powerpoint/2010/main" val="36062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22718" y="0"/>
            <a:ext cx="10515600" cy="69188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Monotype Corsiva" panose="03010101010201010101" pitchFamily="66" charset="0"/>
              </a:rPr>
              <a:t>Задание среднего уровня сложности «Яблони»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800" y="2017858"/>
            <a:ext cx="6516951" cy="192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125" y="568857"/>
            <a:ext cx="11269686" cy="385974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 на садовом участке высаживает яблони в форме квадрата, как показано на рисунке. Для защиты яблонь от ветра он сажает по краям участка хвойные деревья. Ниже на рисунке 12 изображены схемы посадки яблонь и хвойных деревьев для нескольких значений n, где n – количество рядов высаженных яблонь. Эту последовательность можно продолжить для любого числа 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31" y="4556801"/>
            <a:ext cx="6084888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29426" y="4187469"/>
            <a:ext cx="3357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заполните таблицу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22718" y="0"/>
            <a:ext cx="11112812" cy="691888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Monotype Corsiva" panose="03010101010201010101" pitchFamily="66" charset="0"/>
              </a:rPr>
              <a:t>Задание высокого уровня сложности «Площадь континента»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125" y="568857"/>
            <a:ext cx="11269686" cy="385974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изображена карта Антарктики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35" y="1423818"/>
            <a:ext cx="4479721" cy="401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57644" y="1867891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Пользуясь	масштабом данной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чему примерно	равна площадь Антарктиды.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Объясните, каким способом вы получили свою оценку площади континента, и приведите свои вычисления.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	получения	ответа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данную	карту,	например, проводить на ней нужные вам линии и построения.)</a:t>
            </a:r>
          </a:p>
        </p:txBody>
      </p:sp>
    </p:spTree>
    <p:extLst>
      <p:ext uri="{BB962C8B-B14F-4D97-AF65-F5344CB8AC3E}">
        <p14:creationId xmlns:p14="http://schemas.microsoft.com/office/powerpoint/2010/main" val="3175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ru-RU" sz="4400" dirty="0">
                <a:solidFill>
                  <a:srgbClr val="FFFF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Оценка функциональной грамотности</a:t>
            </a:r>
            <a:br>
              <a:rPr lang="ru-RU" sz="4400" dirty="0">
                <a:solidFill>
                  <a:srgbClr val="FFFF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FFFFFF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ФГ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учащихся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02451243"/>
              </p:ext>
            </p:extLst>
          </p:nvPr>
        </p:nvGraphicFramePr>
        <p:xfrm>
          <a:off x="461394" y="226504"/>
          <a:ext cx="10964412" cy="591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8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1" y="1399032"/>
            <a:ext cx="3611293" cy="4069080"/>
          </a:xfrm>
        </p:spPr>
        <p:txBody>
          <a:bodyPr rtlCol="0">
            <a:norm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План выступления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функциональной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(ФГ);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составляющие ФГ;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конструирования заданий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ФГ;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на формирование Математической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ru-RU" smtClean="0"/>
              <a:pPr lv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ru-RU" sz="4400" dirty="0">
                <a:solidFill>
                  <a:srgbClr val="FFFF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Примеры </a:t>
            </a:r>
            <a:r>
              <a:rPr lang="ru-RU" sz="4400" dirty="0" smtClean="0">
                <a:solidFill>
                  <a:srgbClr val="FFFF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заданий</a:t>
            </a:r>
            <a:endParaRPr lang="ru-RU" sz="4400" dirty="0">
              <a:solidFill>
                <a:srgbClr val="FFFFFF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3392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Этапы математического </a:t>
            </a:r>
            <a:r>
              <a:rPr lang="ru-RU" dirty="0">
                <a:latin typeface="Monotype Corsiva" panose="03010101010201010101" pitchFamily="66" charset="0"/>
              </a:rPr>
              <a:t>моделирования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80511"/>
              </p:ext>
            </p:extLst>
          </p:nvPr>
        </p:nvGraphicFramePr>
        <p:xfrm>
          <a:off x="436228" y="1911350"/>
          <a:ext cx="10586905" cy="385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8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96" y="365126"/>
            <a:ext cx="10515600" cy="69188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«Деревья»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128" y="996696"/>
            <a:ext cx="9829800" cy="385974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лесного массива по причине лесных пожаров и вырубки оказывает большое влияние на ухудшение экологии планеты. Чтобы сократить эти негативные эффекты, в России проводятся работы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лесовосстановлению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2021 году в шести регионах России были проведены работы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лесовосстановлению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56 млн рублей, а в текущем году планируется увеличить объём выделенных средств на 25% выше показателя   предыдущего    года.   На    эти    средства будут    выполнены   работы на площади 23,3 тыс. га, которые включают высадку около 4,5 тыс. сеянцев (молодых растений, выращенных из проростка семени, обычно в условиях питомника) сосны и ели, а также более тонны семян деревьев хвойных пород. Рассчитайте, во сколько приблизительно обходится высадка 1 сеянца, если работы по высадке тонны семян не превышают 10 млн. рублей.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46" y="4058302"/>
            <a:ext cx="7682757" cy="27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7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льчик, играющий на игровой площадке перед зданием с квартирами&#10;">
            <a:extLst>
              <a:ext uri="{FF2B5EF4-FFF2-40B4-BE49-F238E27FC236}">
                <a16:creationId xmlns="" xmlns:a16="http://schemas.microsoft.com/office/drawing/2014/main" id="{5F329689-9BAF-4AE6-BA67-6C34B1AEE8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/>
      </p:pic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4E808D1D-FE92-499E-982B-315DCF98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Лучший способ начать работу — перестать говорить и начать делать.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23EE02E7-DD32-447E-A951-9BFA2CED0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Walt Disney</a:t>
            </a:r>
          </a:p>
          <a:p>
            <a:pPr rtl="0"/>
            <a:endParaRPr lang="ru-RU"/>
          </a:p>
        </p:txBody>
      </p:sp>
      <p:sp>
        <p:nvSpPr>
          <p:cNvPr id="19" name="Номер слайда 18">
            <a:extLst>
              <a:ext uri="{FF2B5EF4-FFF2-40B4-BE49-F238E27FC236}">
                <a16:creationId xmlns="" xmlns:a16="http://schemas.microsoft.com/office/drawing/2014/main" id="{7728248D-4FCB-429D-AC4B-09580B5458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D76B855D-E9CC-4FF8-AD85-6CDC7B89A0DE}" type="slidenum">
              <a:rPr lang="ru-RU" smtClean="0">
                <a:solidFill>
                  <a:prstClr val="white"/>
                </a:solidFill>
              </a:rPr>
              <a:pPr/>
              <a:t>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Дуга 13">
            <a:extLst>
              <a:ext uri="{FF2B5EF4-FFF2-40B4-BE49-F238E27FC236}">
                <a16:creationId xmlns="" xmlns:a16="http://schemas.microsoft.com/office/drawing/2014/main" id="{FE1CEAEF-A1EC-4CA7-BEC1-407418518A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2FD37EC2-A256-4365-B98A-9FC89FE7E2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58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5" y="365124"/>
            <a:ext cx="6716981" cy="1325880"/>
          </a:xfrm>
        </p:spPr>
        <p:txBody>
          <a:bodyPr rtlCol="0">
            <a:normAutofit/>
          </a:bodyPr>
          <a:lstStyle/>
          <a:p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Модель 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формирования ФГ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формирования ФГ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сведений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принципов,  лежащих в основе познания;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практико-ориентированных задач в различных сферах жизнедеятельности;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адаптироваться к изменяющемуся миру;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ценностях и нормах современного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мальчик смотрит на карту на стене">
            <a:extLst>
              <a:ext uri="{FF2B5EF4-FFF2-40B4-BE49-F238E27FC236}">
                <a16:creationId xmlns="" xmlns:a16="http://schemas.microsoft.com/office/drawing/2014/main" id="{759DD474-D676-41A6-A2FB-30B2078418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72" b="72"/>
          <a:stretch/>
        </p:blipFill>
        <p:spPr/>
      </p:pic>
      <p:pic>
        <p:nvPicPr>
          <p:cNvPr id="13" name="Рисунок 12" descr="мальчик играет с игрушечными космическими кораблями">
            <a:extLst>
              <a:ext uri="{FF2B5EF4-FFF2-40B4-BE49-F238E27FC236}">
                <a16:creationId xmlns="" xmlns:a16="http://schemas.microsoft.com/office/drawing/2014/main" id="{D624A4F8-65E3-4A17-A439-FE80714CDE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/>
          <a:stretch/>
        </p:blipFill>
        <p:spPr/>
      </p:pic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ru-RU" smtClean="0"/>
              <a:pPr lv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5" y="365124"/>
            <a:ext cx="8579338" cy="1325880"/>
          </a:xfrm>
        </p:spPr>
        <p:txBody>
          <a:bodyPr rtlCol="0">
            <a:normAutofit/>
          </a:bodyPr>
          <a:lstStyle/>
          <a:p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Универсальные составляющие ФГ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 - научная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мальчик смотрит на карту на стене">
            <a:extLst>
              <a:ext uri="{FF2B5EF4-FFF2-40B4-BE49-F238E27FC236}">
                <a16:creationId xmlns="" xmlns:a16="http://schemas.microsoft.com/office/drawing/2014/main" id="{759DD474-D676-41A6-A2FB-30B2078418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72" b="72"/>
          <a:stretch/>
        </p:blipFill>
        <p:spPr/>
      </p:pic>
      <p:pic>
        <p:nvPicPr>
          <p:cNvPr id="13" name="Рисунок 12" descr="мальчик играет с игрушечными космическими кораблями">
            <a:extLst>
              <a:ext uri="{FF2B5EF4-FFF2-40B4-BE49-F238E27FC236}">
                <a16:creationId xmlns="" xmlns:a16="http://schemas.microsoft.com/office/drawing/2014/main" id="{D624A4F8-65E3-4A17-A439-FE80714CDE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/>
          <a:stretch/>
        </p:blipFill>
        <p:spPr/>
      </p:pic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lvl="0" rtl="0"/>
            <a:fld id="{D76B855D-E9CC-4FF8-AD85-6CDC7B89A0DE}" type="slidenum">
              <a:rPr lang="ru-RU" smtClean="0"/>
              <a:pPr lvl="0"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solidFill>
                  <a:srgbClr val="FFFF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Читательская грамотность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учить?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45C6405-9D6C-48F5-9EFB-4CF1F319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делать???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2E3A3A9-5E96-4CDD-A971-9C272EFD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–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свой личный опыт и реальность текста;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 на вопрос точно и кратко, не выписывать лишней информации;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перепроверять свое понимание, обращаясь при этом к тексту;</a:t>
            </a:r>
          </a:p>
          <a:p>
            <a:endParaRPr lang="ru-RU" dirty="0"/>
          </a:p>
        </p:txBody>
      </p:sp>
      <p:pic>
        <p:nvPicPr>
          <p:cNvPr id="11" name="Рисунок 10" descr="маленькая девочка сидит на ступеньках и читает книгу">
            <a:extLst>
              <a:ext uri="{FF2B5EF4-FFF2-40B4-BE49-F238E27FC236}">
                <a16:creationId xmlns="" xmlns:a16="http://schemas.microsoft.com/office/drawing/2014/main" id="{89C83A94-9400-40DF-9CE0-AFEB3C742B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3" b="23"/>
          <a:stretch/>
        </p:blipFill>
        <p:spPr/>
      </p:pic>
      <p:sp>
        <p:nvSpPr>
          <p:cNvPr id="14" name="Номер слайда 13">
            <a:extLst>
              <a:ext uri="{FF2B5EF4-FFF2-40B4-BE49-F238E27FC236}">
                <a16:creationId xmlns="" xmlns:a16="http://schemas.microsoft.com/office/drawing/2014/main" id="{DC4D09A1-D96F-4BFC-8475-2F079EA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маленькая девочка сидит на ступеньках и читает книгу">
            <a:extLst>
              <a:ext uri="{FF2B5EF4-FFF2-40B4-BE49-F238E27FC236}">
                <a16:creationId xmlns="" xmlns:a16="http://schemas.microsoft.com/office/drawing/2014/main" id="{89C83A94-9400-40DF-9CE0-AFEB3C742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" b="23"/>
          <a:stretch/>
        </p:blipFill>
        <p:spPr>
          <a:xfrm>
            <a:off x="7901260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61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35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45C6405-9D6C-48F5-9EFB-4CF1F319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делать???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2E3A3A9-5E96-4CDD-A971-9C272EFD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–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иллюстрациями, таблицами, схемами, диаграммами как источником данных, которые можно извлечь самостоятельно;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	собирать ответ на вопрос из фрагментов информации, данных в разных предложениях;</a:t>
            </a:r>
          </a:p>
          <a:p>
            <a:endParaRPr lang="ru-RU" dirty="0"/>
          </a:p>
        </p:txBody>
      </p:sp>
      <p:pic>
        <p:nvPicPr>
          <p:cNvPr id="11" name="Рисунок 10" descr="маленькая девочка сидит на ступеньках и читает книгу">
            <a:extLst>
              <a:ext uri="{FF2B5EF4-FFF2-40B4-BE49-F238E27FC236}">
                <a16:creationId xmlns="" xmlns:a16="http://schemas.microsoft.com/office/drawing/2014/main" id="{89C83A94-9400-40DF-9CE0-AFEB3C742B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3" b="23"/>
          <a:stretch/>
        </p:blipFill>
        <p:spPr/>
      </p:pic>
      <p:sp>
        <p:nvSpPr>
          <p:cNvPr id="14" name="Номер слайда 13">
            <a:extLst>
              <a:ext uri="{FF2B5EF4-FFF2-40B4-BE49-F238E27FC236}">
                <a16:creationId xmlns="" xmlns:a16="http://schemas.microsoft.com/office/drawing/2014/main" id="{DC4D09A1-D96F-4BFC-8475-2F079EA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маленькая девочка сидит на ступеньках и читает книгу">
            <a:extLst>
              <a:ext uri="{FF2B5EF4-FFF2-40B4-BE49-F238E27FC236}">
                <a16:creationId xmlns="" xmlns:a16="http://schemas.microsoft.com/office/drawing/2014/main" id="{89C83A94-9400-40DF-9CE0-AFEB3C742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" b="23"/>
          <a:stretch/>
        </p:blipFill>
        <p:spPr>
          <a:xfrm>
            <a:off x="7901260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61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45C6405-9D6C-48F5-9EFB-4CF1F319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делать???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42E3A3A9-5E96-4CDD-A971-9C272EFD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–	</a:t>
            </a:r>
            <a:r>
              <a:rPr lang="ru-RU" dirty="0" smtClean="0"/>
              <a:t>использовать </a:t>
            </a:r>
            <a:r>
              <a:rPr lang="ru-RU" dirty="0"/>
              <a:t>на уроках тексты из другой предметной области, чтобы ребенок учился свободно использовать средства и способы работы, которые освоил на разных предметах;</a:t>
            </a:r>
          </a:p>
          <a:p>
            <a:r>
              <a:rPr lang="ru-RU" dirty="0"/>
              <a:t>–	выражать свои мысли письменно, преобразовывать текстовую информацию, использовать для решения задач занятия.</a:t>
            </a:r>
          </a:p>
          <a:p>
            <a:pPr rtl="0"/>
            <a:endParaRPr lang="ru-RU" dirty="0"/>
          </a:p>
        </p:txBody>
      </p:sp>
      <p:pic>
        <p:nvPicPr>
          <p:cNvPr id="11" name="Рисунок 10" descr="маленькая девочка сидит на ступеньках и читает книгу">
            <a:extLst>
              <a:ext uri="{FF2B5EF4-FFF2-40B4-BE49-F238E27FC236}">
                <a16:creationId xmlns="" xmlns:a16="http://schemas.microsoft.com/office/drawing/2014/main" id="{89C83A94-9400-40DF-9CE0-AFEB3C742B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3" b="23"/>
          <a:stretch/>
        </p:blipFill>
        <p:spPr/>
      </p:pic>
      <p:sp>
        <p:nvSpPr>
          <p:cNvPr id="14" name="Номер слайда 13">
            <a:extLst>
              <a:ext uri="{FF2B5EF4-FFF2-40B4-BE49-F238E27FC236}">
                <a16:creationId xmlns="" xmlns:a16="http://schemas.microsoft.com/office/drawing/2014/main" id="{DC4D09A1-D96F-4BFC-8475-2F079EA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маленькая девочка сидит на ступеньках и читает книгу">
            <a:extLst>
              <a:ext uri="{FF2B5EF4-FFF2-40B4-BE49-F238E27FC236}">
                <a16:creationId xmlns="" xmlns:a16="http://schemas.microsoft.com/office/drawing/2014/main" id="{89C83A94-9400-40DF-9CE0-AFEB3C742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" b="23"/>
          <a:stretch/>
        </p:blipFill>
        <p:spPr>
          <a:xfrm>
            <a:off x="7901260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r="170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35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ru-RU" sz="4400" dirty="0">
                <a:solidFill>
                  <a:srgbClr val="FFFF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Особенности конструирования заданий по формированию </a:t>
            </a:r>
            <a:br>
              <a:rPr lang="ru-RU" sz="4400" dirty="0">
                <a:solidFill>
                  <a:srgbClr val="FFFF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FFFF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ФГ</a:t>
            </a:r>
            <a:endParaRPr lang="ru-RU" sz="4400" dirty="0">
              <a:solidFill>
                <a:srgbClr val="FFFFFF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академической и функциональной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1_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hapesVTI" id="{C78D20FD-A872-4243-8597-B534C62538FF}" vid="{7CAFCCF9-7834-41D6-B6AB-7D225A18A4E9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13E4D1-157A-4FD3-BF11-7582A03ADF3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BBC4E2F-F3E1-4F05-9206-4E311F2B3D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D3D887-4EBB-4786-8316-C89D0BB970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TM78504181</Template>
  <TotalTime>0</TotalTime>
  <Words>828</Words>
  <Application>Microsoft Office PowerPoint</Application>
  <PresentationFormat>Произвольный</PresentationFormat>
  <Paragraphs>142</Paragraphs>
  <Slides>23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ShapesVTI</vt:lpstr>
      <vt:lpstr>1_ShapesVTI</vt:lpstr>
      <vt:lpstr>Об использовании методических рекомендаций по вопросам формирования функциональной грамотности</vt:lpstr>
      <vt:lpstr>План выступления</vt:lpstr>
      <vt:lpstr>Модель формирования ФГ</vt:lpstr>
      <vt:lpstr>Универсальные составляющие ФГ</vt:lpstr>
      <vt:lpstr>Читательская грамотность</vt:lpstr>
      <vt:lpstr>Что делать???</vt:lpstr>
      <vt:lpstr>Что делать???</vt:lpstr>
      <vt:lpstr>Что делать???</vt:lpstr>
      <vt:lpstr>Особенности конструирования заданий по формированию  ФГ</vt:lpstr>
      <vt:lpstr>Сравнительный анализ академической и функциональной грамотности </vt:lpstr>
      <vt:lpstr>Структура заданий</vt:lpstr>
      <vt:lpstr>Содержательная характеристика задания по ФГ</vt:lpstr>
      <vt:lpstr>Трудность заданий по ФГ</vt:lpstr>
      <vt:lpstr>Примеры заданий по формированию  ФГ</vt:lpstr>
      <vt:lpstr>Задание низкого уровня сложности  «Скорость гоночной машины» </vt:lpstr>
      <vt:lpstr>Задание среднего уровня сложности «Яблони»</vt:lpstr>
      <vt:lpstr>Задание высокого уровня сложности «Площадь континента»</vt:lpstr>
      <vt:lpstr>Оценка функциональной грамотности </vt:lpstr>
      <vt:lpstr>Презентация PowerPoint</vt:lpstr>
      <vt:lpstr>Примеры заданий</vt:lpstr>
      <vt:lpstr>Этапы математического моделирования </vt:lpstr>
      <vt:lpstr>«Деревья»</vt:lpstr>
      <vt:lpstr>Лучший способ начать работу — перестать говорить и начать делать.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2020-09-02T01:08:08Z</dcterms:created>
  <dcterms:modified xsi:type="dcterms:W3CDTF">2024-02-13T08:23:43Z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