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" y="1412776"/>
            <a:ext cx="896040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5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1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29677" cy="54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6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944"/>
            <a:ext cx="8719914" cy="63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4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текст</a:t>
            </a:r>
            <a:r>
              <a:rPr lang="ru-RU" smtClean="0"/>
              <a:t>, </a:t>
            </a:r>
            <a:br>
              <a:rPr lang="ru-RU" smtClean="0"/>
            </a:br>
            <a:r>
              <a:rPr lang="ru-RU" smtClean="0"/>
              <a:t>заполните </a:t>
            </a:r>
            <a:r>
              <a:rPr lang="ru-RU" dirty="0" smtClean="0"/>
              <a:t>интеллект-карту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91" y="1600200"/>
            <a:ext cx="6026418" cy="4525963"/>
          </a:xfrm>
        </p:spPr>
      </p:pic>
    </p:spTree>
    <p:extLst>
      <p:ext uri="{BB962C8B-B14F-4D97-AF65-F5344CB8AC3E}">
        <p14:creationId xmlns:p14="http://schemas.microsoft.com/office/powerpoint/2010/main" val="4483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2" y="188640"/>
            <a:ext cx="7486030" cy="65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5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6439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01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168"/>
            <a:ext cx="8645599" cy="64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5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10550" cy="625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уроки 4 кл\чтение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04312" cy="66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9598" cy="566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11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588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91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" y="116632"/>
            <a:ext cx="913206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3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текст,  заполните интеллект-карту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0</cp:lastModifiedBy>
  <cp:revision>6</cp:revision>
  <dcterms:created xsi:type="dcterms:W3CDTF">2025-10-10T08:52:19Z</dcterms:created>
  <dcterms:modified xsi:type="dcterms:W3CDTF">2025-10-16T04:45:43Z</dcterms:modified>
</cp:coreProperties>
</file>