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64" r:id="rId5"/>
    <p:sldId id="272" r:id="rId6"/>
    <p:sldId id="265" r:id="rId7"/>
    <p:sldId id="268" r:id="rId8"/>
    <p:sldId id="270" r:id="rId9"/>
    <p:sldId id="26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A555A-F92E-4E7F-B9B3-0B555F67820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F977-4554-4D50-9161-D60687AC152A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Компьютер</a:t>
          </a:r>
          <a:endParaRPr lang="ru-RU" dirty="0">
            <a:solidFill>
              <a:srgbClr val="002060"/>
            </a:solidFill>
          </a:endParaRPr>
        </a:p>
      </dgm:t>
    </dgm:pt>
    <dgm:pt modelId="{490F5855-9196-4918-8ED0-5E5F4E0EDEBB}" type="parTrans" cxnId="{4C488FE3-ECD5-451C-951D-FC483C826F6B}">
      <dgm:prSet/>
      <dgm:spPr/>
      <dgm:t>
        <a:bodyPr/>
        <a:lstStyle/>
        <a:p>
          <a:pPr algn="ctr"/>
          <a:endParaRPr lang="ru-RU"/>
        </a:p>
      </dgm:t>
    </dgm:pt>
    <dgm:pt modelId="{3ABD03BB-1AA4-4B13-8473-CA4C51144D4A}" type="sibTrans" cxnId="{4C488FE3-ECD5-451C-951D-FC483C826F6B}">
      <dgm:prSet/>
      <dgm:spPr/>
      <dgm:t>
        <a:bodyPr/>
        <a:lstStyle/>
        <a:p>
          <a:pPr algn="ctr"/>
          <a:endParaRPr lang="ru-RU"/>
        </a:p>
      </dgm:t>
    </dgm:pt>
    <dgm:pt modelId="{85634848-C93A-49CE-9D02-6F6463051C4F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Интерактивная доска</a:t>
          </a:r>
          <a:endParaRPr lang="ru-RU" dirty="0">
            <a:solidFill>
              <a:srgbClr val="002060"/>
            </a:solidFill>
          </a:endParaRPr>
        </a:p>
      </dgm:t>
    </dgm:pt>
    <dgm:pt modelId="{322083A5-F4A5-48A6-88E6-A29EEF47C091}" type="parTrans" cxnId="{ECE6A5A8-1E04-44A0-BFBA-9E1FA8FB97CB}">
      <dgm:prSet/>
      <dgm:spPr/>
      <dgm:t>
        <a:bodyPr/>
        <a:lstStyle/>
        <a:p>
          <a:pPr algn="ctr"/>
          <a:endParaRPr lang="ru-RU"/>
        </a:p>
      </dgm:t>
    </dgm:pt>
    <dgm:pt modelId="{47454BC3-28E9-451B-AB74-96881D1F4BC0}" type="sibTrans" cxnId="{ECE6A5A8-1E04-44A0-BFBA-9E1FA8FB97CB}">
      <dgm:prSet/>
      <dgm:spPr/>
      <dgm:t>
        <a:bodyPr/>
        <a:lstStyle/>
        <a:p>
          <a:pPr algn="ctr"/>
          <a:endParaRPr lang="ru-RU"/>
        </a:p>
      </dgm:t>
    </dgm:pt>
    <dgm:pt modelId="{0F96C80C-E702-41C0-9F4A-676FEF6A2F69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Принтер</a:t>
          </a:r>
          <a:endParaRPr lang="ru-RU" dirty="0">
            <a:solidFill>
              <a:srgbClr val="002060"/>
            </a:solidFill>
          </a:endParaRPr>
        </a:p>
      </dgm:t>
    </dgm:pt>
    <dgm:pt modelId="{865AF595-998B-4C70-85AA-0442866295B8}" type="parTrans" cxnId="{99157B72-22E5-44E4-A72C-901F8317FE45}">
      <dgm:prSet/>
      <dgm:spPr/>
      <dgm:t>
        <a:bodyPr/>
        <a:lstStyle/>
        <a:p>
          <a:pPr algn="ctr"/>
          <a:endParaRPr lang="ru-RU"/>
        </a:p>
      </dgm:t>
    </dgm:pt>
    <dgm:pt modelId="{AF6162D2-1E26-4FA2-A030-74332FA0E845}" type="sibTrans" cxnId="{99157B72-22E5-44E4-A72C-901F8317FE45}">
      <dgm:prSet/>
      <dgm:spPr/>
      <dgm:t>
        <a:bodyPr/>
        <a:lstStyle/>
        <a:p>
          <a:pPr algn="ctr"/>
          <a:endParaRPr lang="ru-RU"/>
        </a:p>
      </dgm:t>
    </dgm:pt>
    <dgm:pt modelId="{BC03840B-D78E-4481-8842-015588109EA7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Мультимедийный проектор</a:t>
          </a:r>
          <a:endParaRPr lang="ru-RU" dirty="0">
            <a:solidFill>
              <a:srgbClr val="002060"/>
            </a:solidFill>
          </a:endParaRPr>
        </a:p>
      </dgm:t>
    </dgm:pt>
    <dgm:pt modelId="{1F97B989-0FB3-4F02-BFF2-4931262173C0}" type="parTrans" cxnId="{C1A02222-C181-4E7F-9550-177D2B3561C1}">
      <dgm:prSet/>
      <dgm:spPr/>
      <dgm:t>
        <a:bodyPr/>
        <a:lstStyle/>
        <a:p>
          <a:pPr algn="ctr"/>
          <a:endParaRPr lang="ru-RU"/>
        </a:p>
      </dgm:t>
    </dgm:pt>
    <dgm:pt modelId="{9B01C55D-1215-450E-A355-6C10EB2FEFCA}" type="sibTrans" cxnId="{C1A02222-C181-4E7F-9550-177D2B3561C1}">
      <dgm:prSet/>
      <dgm:spPr/>
      <dgm:t>
        <a:bodyPr/>
        <a:lstStyle/>
        <a:p>
          <a:pPr algn="ctr"/>
          <a:endParaRPr lang="ru-RU"/>
        </a:p>
      </dgm:t>
    </dgm:pt>
    <dgm:pt modelId="{2F487EFF-B1FF-406A-B76A-5C3D231AA2D9}">
      <dgm:prSet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Ноутбук</a:t>
          </a:r>
          <a:endParaRPr lang="ru-RU" dirty="0">
            <a:solidFill>
              <a:srgbClr val="002060"/>
            </a:solidFill>
          </a:endParaRPr>
        </a:p>
      </dgm:t>
    </dgm:pt>
    <dgm:pt modelId="{8E4216C3-4F09-47F1-A480-FDFA3A8994B0}" type="parTrans" cxnId="{84E56925-8702-48D7-AE85-F0950F06C445}">
      <dgm:prSet/>
      <dgm:spPr/>
      <dgm:t>
        <a:bodyPr/>
        <a:lstStyle/>
        <a:p>
          <a:endParaRPr lang="ru-RU"/>
        </a:p>
      </dgm:t>
    </dgm:pt>
    <dgm:pt modelId="{18179E9A-1790-47DD-A88B-5F9A9666E094}" type="sibTrans" cxnId="{84E56925-8702-48D7-AE85-F0950F06C445}">
      <dgm:prSet/>
      <dgm:spPr/>
      <dgm:t>
        <a:bodyPr/>
        <a:lstStyle/>
        <a:p>
          <a:endParaRPr lang="ru-RU"/>
        </a:p>
      </dgm:t>
    </dgm:pt>
    <dgm:pt modelId="{38E9222E-D467-4115-9422-A773FD7D27DB}" type="pres">
      <dgm:prSet presAssocID="{28DA555A-F92E-4E7F-B9B3-0B555F678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88516-97A1-472A-8683-93F7CF7C9DC8}" type="pres">
      <dgm:prSet presAssocID="{BC03840B-D78E-4481-8842-015588109EA7}" presName="node" presStyleLbl="node1" presStyleIdx="0" presStyleCnt="5" custScaleX="71295" custScaleY="85289" custLinFactNeighborX="4825" custLinFactNeighborY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4FEA5-503B-4BC3-B162-2B63C7C41E09}" type="pres">
      <dgm:prSet presAssocID="{9B01C55D-1215-450E-A355-6C10EB2FEFCA}" presName="sibTrans" presStyleCnt="0"/>
      <dgm:spPr/>
    </dgm:pt>
    <dgm:pt modelId="{35EE57B9-FF01-4B8B-84B1-3D641D65E662}" type="pres">
      <dgm:prSet presAssocID="{85634848-C93A-49CE-9D02-6F6463051C4F}" presName="node" presStyleLbl="node1" presStyleIdx="1" presStyleCnt="5" custScaleX="80337" custScaleY="84954" custLinFactNeighborX="-535" custLinFactNeighborY="39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0C39F-8740-43A1-AC36-733CCC1D68A4}" type="pres">
      <dgm:prSet presAssocID="{47454BC3-28E9-451B-AB74-96881D1F4BC0}" presName="sibTrans" presStyleCnt="0"/>
      <dgm:spPr/>
    </dgm:pt>
    <dgm:pt modelId="{7B06227F-2A96-463A-9546-19FABB9AC333}" type="pres">
      <dgm:prSet presAssocID="{BAC1F977-4554-4D50-9161-D60687AC152A}" presName="node" presStyleLbl="node1" presStyleIdx="2" presStyleCnt="5" custScaleX="75598" custScaleY="87443" custLinFactNeighborX="-3260" custLinFactNeighborY="4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197E5-724B-4BFC-8C73-972BF5D067E8}" type="pres">
      <dgm:prSet presAssocID="{3ABD03BB-1AA4-4B13-8473-CA4C51144D4A}" presName="sibTrans" presStyleCnt="0"/>
      <dgm:spPr/>
    </dgm:pt>
    <dgm:pt modelId="{C4FDABEE-1AE2-4A83-A5CA-86C601306437}" type="pres">
      <dgm:prSet presAssocID="{0F96C80C-E702-41C0-9F4A-676FEF6A2F69}" presName="node" presStyleLbl="node1" presStyleIdx="3" presStyleCnt="5" custScaleX="78845" custScaleY="89493" custLinFactNeighborX="-403" custLinFactNeighborY="3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85D7C-34F9-4D4D-A525-3756F53251F8}" type="pres">
      <dgm:prSet presAssocID="{AF6162D2-1E26-4FA2-A030-74332FA0E845}" presName="sibTrans" presStyleCnt="0"/>
      <dgm:spPr/>
    </dgm:pt>
    <dgm:pt modelId="{B7F067F7-96BA-4D45-A575-D1947A2B9DF0}" type="pres">
      <dgm:prSet presAssocID="{2F487EFF-B1FF-406A-B76A-5C3D231AA2D9}" presName="node" presStyleLbl="node1" presStyleIdx="4" presStyleCnt="5" custScaleX="81642" custScaleY="88087" custLinFactNeighborX="-4377" custLinFactNeighborY="33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410F4-6586-4C57-BBD2-A788D387EA54}" type="presOf" srcId="{28DA555A-F92E-4E7F-B9B3-0B555F678206}" destId="{38E9222E-D467-4115-9422-A773FD7D27DB}" srcOrd="0" destOrd="0" presId="urn:microsoft.com/office/officeart/2005/8/layout/default#1"/>
    <dgm:cxn modelId="{C1A02222-C181-4E7F-9550-177D2B3561C1}" srcId="{28DA555A-F92E-4E7F-B9B3-0B555F678206}" destId="{BC03840B-D78E-4481-8842-015588109EA7}" srcOrd="0" destOrd="0" parTransId="{1F97B989-0FB3-4F02-BFF2-4931262173C0}" sibTransId="{9B01C55D-1215-450E-A355-6C10EB2FEFCA}"/>
    <dgm:cxn modelId="{4C488FE3-ECD5-451C-951D-FC483C826F6B}" srcId="{28DA555A-F92E-4E7F-B9B3-0B555F678206}" destId="{BAC1F977-4554-4D50-9161-D60687AC152A}" srcOrd="2" destOrd="0" parTransId="{490F5855-9196-4918-8ED0-5E5F4E0EDEBB}" sibTransId="{3ABD03BB-1AA4-4B13-8473-CA4C51144D4A}"/>
    <dgm:cxn modelId="{EDC3D37F-80B6-4C3E-900E-9F7673CC82F5}" type="presOf" srcId="{BC03840B-D78E-4481-8842-015588109EA7}" destId="{68D88516-97A1-472A-8683-93F7CF7C9DC8}" srcOrd="0" destOrd="0" presId="urn:microsoft.com/office/officeart/2005/8/layout/default#1"/>
    <dgm:cxn modelId="{4EB0C010-20B0-4D86-9D70-66D637978AF3}" type="presOf" srcId="{85634848-C93A-49CE-9D02-6F6463051C4F}" destId="{35EE57B9-FF01-4B8B-84B1-3D641D65E662}" srcOrd="0" destOrd="0" presId="urn:microsoft.com/office/officeart/2005/8/layout/default#1"/>
    <dgm:cxn modelId="{99157B72-22E5-44E4-A72C-901F8317FE45}" srcId="{28DA555A-F92E-4E7F-B9B3-0B555F678206}" destId="{0F96C80C-E702-41C0-9F4A-676FEF6A2F69}" srcOrd="3" destOrd="0" parTransId="{865AF595-998B-4C70-85AA-0442866295B8}" sibTransId="{AF6162D2-1E26-4FA2-A030-74332FA0E845}"/>
    <dgm:cxn modelId="{8A5A6514-D1CF-4357-8765-C0ABAFE81EDB}" type="presOf" srcId="{2F487EFF-B1FF-406A-B76A-5C3D231AA2D9}" destId="{B7F067F7-96BA-4D45-A575-D1947A2B9DF0}" srcOrd="0" destOrd="0" presId="urn:microsoft.com/office/officeart/2005/8/layout/default#1"/>
    <dgm:cxn modelId="{ECE6A5A8-1E04-44A0-BFBA-9E1FA8FB97CB}" srcId="{28DA555A-F92E-4E7F-B9B3-0B555F678206}" destId="{85634848-C93A-49CE-9D02-6F6463051C4F}" srcOrd="1" destOrd="0" parTransId="{322083A5-F4A5-48A6-88E6-A29EEF47C091}" sibTransId="{47454BC3-28E9-451B-AB74-96881D1F4BC0}"/>
    <dgm:cxn modelId="{84E56925-8702-48D7-AE85-F0950F06C445}" srcId="{28DA555A-F92E-4E7F-B9B3-0B555F678206}" destId="{2F487EFF-B1FF-406A-B76A-5C3D231AA2D9}" srcOrd="4" destOrd="0" parTransId="{8E4216C3-4F09-47F1-A480-FDFA3A8994B0}" sibTransId="{18179E9A-1790-47DD-A88B-5F9A9666E094}"/>
    <dgm:cxn modelId="{F396435D-F550-4D53-A1D3-AA48A2D1F92B}" type="presOf" srcId="{0F96C80C-E702-41C0-9F4A-676FEF6A2F69}" destId="{C4FDABEE-1AE2-4A83-A5CA-86C601306437}" srcOrd="0" destOrd="0" presId="urn:microsoft.com/office/officeart/2005/8/layout/default#1"/>
    <dgm:cxn modelId="{05037DE3-3A0A-4EC9-AD6F-045DDDE54369}" type="presOf" srcId="{BAC1F977-4554-4D50-9161-D60687AC152A}" destId="{7B06227F-2A96-463A-9546-19FABB9AC333}" srcOrd="0" destOrd="0" presId="urn:microsoft.com/office/officeart/2005/8/layout/default#1"/>
    <dgm:cxn modelId="{FDC46220-E8AE-4EE9-A145-6A859061806E}" type="presParOf" srcId="{38E9222E-D467-4115-9422-A773FD7D27DB}" destId="{68D88516-97A1-472A-8683-93F7CF7C9DC8}" srcOrd="0" destOrd="0" presId="urn:microsoft.com/office/officeart/2005/8/layout/default#1"/>
    <dgm:cxn modelId="{A3161C51-A97D-4FC4-B37A-A1D18BD78185}" type="presParOf" srcId="{38E9222E-D467-4115-9422-A773FD7D27DB}" destId="{C704FEA5-503B-4BC3-B162-2B63C7C41E09}" srcOrd="1" destOrd="0" presId="urn:microsoft.com/office/officeart/2005/8/layout/default#1"/>
    <dgm:cxn modelId="{15A6F82A-8564-4B94-9D21-B30C529261B2}" type="presParOf" srcId="{38E9222E-D467-4115-9422-A773FD7D27DB}" destId="{35EE57B9-FF01-4B8B-84B1-3D641D65E662}" srcOrd="2" destOrd="0" presId="urn:microsoft.com/office/officeart/2005/8/layout/default#1"/>
    <dgm:cxn modelId="{53FF6498-67D2-43D8-9A68-B238C5417B40}" type="presParOf" srcId="{38E9222E-D467-4115-9422-A773FD7D27DB}" destId="{F560C39F-8740-43A1-AC36-733CCC1D68A4}" srcOrd="3" destOrd="0" presId="urn:microsoft.com/office/officeart/2005/8/layout/default#1"/>
    <dgm:cxn modelId="{E81FD679-1320-4488-A68C-DD2F541A293E}" type="presParOf" srcId="{38E9222E-D467-4115-9422-A773FD7D27DB}" destId="{7B06227F-2A96-463A-9546-19FABB9AC333}" srcOrd="4" destOrd="0" presId="urn:microsoft.com/office/officeart/2005/8/layout/default#1"/>
    <dgm:cxn modelId="{3932E72F-FFFF-4A02-AFC4-07FA8FF204D4}" type="presParOf" srcId="{38E9222E-D467-4115-9422-A773FD7D27DB}" destId="{F07197E5-724B-4BFC-8C73-972BF5D067E8}" srcOrd="5" destOrd="0" presId="urn:microsoft.com/office/officeart/2005/8/layout/default#1"/>
    <dgm:cxn modelId="{F1C87DAA-5EF3-4FB8-864B-948AD8247BF1}" type="presParOf" srcId="{38E9222E-D467-4115-9422-A773FD7D27DB}" destId="{C4FDABEE-1AE2-4A83-A5CA-86C601306437}" srcOrd="6" destOrd="0" presId="urn:microsoft.com/office/officeart/2005/8/layout/default#1"/>
    <dgm:cxn modelId="{1082B11E-12D2-41E9-A3FC-C904B169897C}" type="presParOf" srcId="{38E9222E-D467-4115-9422-A773FD7D27DB}" destId="{24585D7C-34F9-4D4D-A525-3756F53251F8}" srcOrd="7" destOrd="0" presId="urn:microsoft.com/office/officeart/2005/8/layout/default#1"/>
    <dgm:cxn modelId="{2CCEB1DD-650B-47F3-BF51-F1389E668820}" type="presParOf" srcId="{38E9222E-D467-4115-9422-A773FD7D27DB}" destId="{B7F067F7-96BA-4D45-A575-D1947A2B9DF0}" srcOrd="8" destOrd="0" presId="urn:microsoft.com/office/officeart/2005/8/layout/default#1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A555A-F92E-4E7F-B9B3-0B555F678206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F977-4554-4D50-9161-D60687AC152A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Фотоаппарат</a:t>
          </a:r>
          <a:endParaRPr lang="ru-RU" dirty="0">
            <a:solidFill>
              <a:srgbClr val="002060"/>
            </a:solidFill>
          </a:endParaRPr>
        </a:p>
      </dgm:t>
    </dgm:pt>
    <dgm:pt modelId="{490F5855-9196-4918-8ED0-5E5F4E0EDEBB}" type="parTrans" cxnId="{4C488FE3-ECD5-451C-951D-FC483C826F6B}">
      <dgm:prSet/>
      <dgm:spPr/>
      <dgm:t>
        <a:bodyPr/>
        <a:lstStyle/>
        <a:p>
          <a:pPr algn="ctr"/>
          <a:endParaRPr lang="ru-RU"/>
        </a:p>
      </dgm:t>
    </dgm:pt>
    <dgm:pt modelId="{3ABD03BB-1AA4-4B13-8473-CA4C51144D4A}" type="sibTrans" cxnId="{4C488FE3-ECD5-451C-951D-FC483C826F6B}">
      <dgm:prSet/>
      <dgm:spPr/>
      <dgm:t>
        <a:bodyPr/>
        <a:lstStyle/>
        <a:p>
          <a:pPr algn="ctr"/>
          <a:endParaRPr lang="ru-RU"/>
        </a:p>
      </dgm:t>
    </dgm:pt>
    <dgm:pt modelId="{85634848-C93A-49CE-9D02-6F6463051C4F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Магнитофон</a:t>
          </a:r>
          <a:endParaRPr lang="ru-RU" dirty="0">
            <a:solidFill>
              <a:srgbClr val="002060"/>
            </a:solidFill>
          </a:endParaRPr>
        </a:p>
      </dgm:t>
    </dgm:pt>
    <dgm:pt modelId="{322083A5-F4A5-48A6-88E6-A29EEF47C091}" type="parTrans" cxnId="{ECE6A5A8-1E04-44A0-BFBA-9E1FA8FB97CB}">
      <dgm:prSet/>
      <dgm:spPr/>
      <dgm:t>
        <a:bodyPr/>
        <a:lstStyle/>
        <a:p>
          <a:pPr algn="ctr"/>
          <a:endParaRPr lang="ru-RU"/>
        </a:p>
      </dgm:t>
    </dgm:pt>
    <dgm:pt modelId="{47454BC3-28E9-451B-AB74-96881D1F4BC0}" type="sibTrans" cxnId="{ECE6A5A8-1E04-44A0-BFBA-9E1FA8FB97CB}">
      <dgm:prSet/>
      <dgm:spPr/>
      <dgm:t>
        <a:bodyPr/>
        <a:lstStyle/>
        <a:p>
          <a:pPr algn="ctr"/>
          <a:endParaRPr lang="ru-RU"/>
        </a:p>
      </dgm:t>
    </dgm:pt>
    <dgm:pt modelId="{0F96C80C-E702-41C0-9F4A-676FEF6A2F69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Музыкальный центр</a:t>
          </a:r>
          <a:endParaRPr lang="ru-RU" dirty="0">
            <a:solidFill>
              <a:srgbClr val="002060"/>
            </a:solidFill>
          </a:endParaRPr>
        </a:p>
      </dgm:t>
    </dgm:pt>
    <dgm:pt modelId="{865AF595-998B-4C70-85AA-0442866295B8}" type="parTrans" cxnId="{99157B72-22E5-44E4-A72C-901F8317FE45}">
      <dgm:prSet/>
      <dgm:spPr/>
      <dgm:t>
        <a:bodyPr/>
        <a:lstStyle/>
        <a:p>
          <a:pPr algn="ctr"/>
          <a:endParaRPr lang="ru-RU"/>
        </a:p>
      </dgm:t>
    </dgm:pt>
    <dgm:pt modelId="{AF6162D2-1E26-4FA2-A030-74332FA0E845}" type="sibTrans" cxnId="{99157B72-22E5-44E4-A72C-901F8317FE45}">
      <dgm:prSet/>
      <dgm:spPr/>
      <dgm:t>
        <a:bodyPr/>
        <a:lstStyle/>
        <a:p>
          <a:pPr algn="ctr"/>
          <a:endParaRPr lang="ru-RU"/>
        </a:p>
      </dgm:t>
    </dgm:pt>
    <dgm:pt modelId="{BC03840B-D78E-4481-8842-015588109EA7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Телевизор</a:t>
          </a:r>
          <a:endParaRPr lang="ru-RU" dirty="0">
            <a:solidFill>
              <a:srgbClr val="002060"/>
            </a:solidFill>
          </a:endParaRPr>
        </a:p>
      </dgm:t>
    </dgm:pt>
    <dgm:pt modelId="{1F97B989-0FB3-4F02-BFF2-4931262173C0}" type="parTrans" cxnId="{C1A02222-C181-4E7F-9550-177D2B3561C1}">
      <dgm:prSet/>
      <dgm:spPr/>
      <dgm:t>
        <a:bodyPr/>
        <a:lstStyle/>
        <a:p>
          <a:pPr algn="ctr"/>
          <a:endParaRPr lang="ru-RU"/>
        </a:p>
      </dgm:t>
    </dgm:pt>
    <dgm:pt modelId="{9B01C55D-1215-450E-A355-6C10EB2FEFCA}" type="sibTrans" cxnId="{C1A02222-C181-4E7F-9550-177D2B3561C1}">
      <dgm:prSet/>
      <dgm:spPr/>
      <dgm:t>
        <a:bodyPr/>
        <a:lstStyle/>
        <a:p>
          <a:pPr algn="ctr"/>
          <a:endParaRPr lang="ru-RU"/>
        </a:p>
      </dgm:t>
    </dgm:pt>
    <dgm:pt modelId="{2F487EFF-B1FF-406A-B76A-5C3D231AA2D9}">
      <dgm:prSet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Видеокамера</a:t>
          </a:r>
          <a:endParaRPr lang="ru-RU" dirty="0">
            <a:solidFill>
              <a:srgbClr val="002060"/>
            </a:solidFill>
          </a:endParaRPr>
        </a:p>
      </dgm:t>
    </dgm:pt>
    <dgm:pt modelId="{8E4216C3-4F09-47F1-A480-FDFA3A8994B0}" type="parTrans" cxnId="{84E56925-8702-48D7-AE85-F0950F06C445}">
      <dgm:prSet/>
      <dgm:spPr/>
      <dgm:t>
        <a:bodyPr/>
        <a:lstStyle/>
        <a:p>
          <a:endParaRPr lang="ru-RU"/>
        </a:p>
      </dgm:t>
    </dgm:pt>
    <dgm:pt modelId="{18179E9A-1790-47DD-A88B-5F9A9666E094}" type="sibTrans" cxnId="{84E56925-8702-48D7-AE85-F0950F06C445}">
      <dgm:prSet/>
      <dgm:spPr/>
      <dgm:t>
        <a:bodyPr/>
        <a:lstStyle/>
        <a:p>
          <a:endParaRPr lang="ru-RU"/>
        </a:p>
      </dgm:t>
    </dgm:pt>
    <dgm:pt modelId="{DE0E1067-D305-4D54-B600-C049A2C16A92}">
      <dgm:prSet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Видеомагнитофон</a:t>
          </a:r>
          <a:endParaRPr lang="ru-RU" dirty="0">
            <a:solidFill>
              <a:srgbClr val="002060"/>
            </a:solidFill>
          </a:endParaRPr>
        </a:p>
      </dgm:t>
    </dgm:pt>
    <dgm:pt modelId="{FB77F7E1-2E61-47DB-BA0A-670BDF9578ED}" type="parTrans" cxnId="{5E2B4AA0-C166-4C30-B178-08A32811CF3A}">
      <dgm:prSet/>
      <dgm:spPr/>
      <dgm:t>
        <a:bodyPr/>
        <a:lstStyle/>
        <a:p>
          <a:endParaRPr lang="ru-RU"/>
        </a:p>
      </dgm:t>
    </dgm:pt>
    <dgm:pt modelId="{5DD3D50F-965C-4E8F-BBF0-B0672F3C962E}" type="sibTrans" cxnId="{5E2B4AA0-C166-4C30-B178-08A32811CF3A}">
      <dgm:prSet/>
      <dgm:spPr/>
      <dgm:t>
        <a:bodyPr/>
        <a:lstStyle/>
        <a:p>
          <a:endParaRPr lang="ru-RU"/>
        </a:p>
      </dgm:t>
    </dgm:pt>
    <dgm:pt modelId="{38E9222E-D467-4115-9422-A773FD7D27DB}" type="pres">
      <dgm:prSet presAssocID="{28DA555A-F92E-4E7F-B9B3-0B555F678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88516-97A1-472A-8683-93F7CF7C9DC8}" type="pres">
      <dgm:prSet presAssocID="{BC03840B-D78E-4481-8842-015588109EA7}" presName="node" presStyleLbl="node1" presStyleIdx="0" presStyleCnt="6" custScaleX="71115" custScaleY="67950" custLinFactNeighborX="3854" custLinFactNeighborY="6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4FEA5-503B-4BC3-B162-2B63C7C41E09}" type="pres">
      <dgm:prSet presAssocID="{9B01C55D-1215-450E-A355-6C10EB2FEFCA}" presName="sibTrans" presStyleCnt="0"/>
      <dgm:spPr/>
    </dgm:pt>
    <dgm:pt modelId="{35EE57B9-FF01-4B8B-84B1-3D641D65E662}" type="pres">
      <dgm:prSet presAssocID="{85634848-C93A-49CE-9D02-6F6463051C4F}" presName="node" presStyleLbl="node1" presStyleIdx="1" presStyleCnt="6" custScaleX="69099" custScaleY="69219" custLinFactNeighborX="45268" custLinFactNeighborY="-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0C39F-8740-43A1-AC36-733CCC1D68A4}" type="pres">
      <dgm:prSet presAssocID="{47454BC3-28E9-451B-AB74-96881D1F4BC0}" presName="sibTrans" presStyleCnt="0"/>
      <dgm:spPr/>
    </dgm:pt>
    <dgm:pt modelId="{7B06227F-2A96-463A-9546-19FABB9AC333}" type="pres">
      <dgm:prSet presAssocID="{BAC1F977-4554-4D50-9161-D60687AC152A}" presName="node" presStyleLbl="node1" presStyleIdx="2" presStyleCnt="6" custScaleX="67269" custScaleY="65475" custLinFactNeighborX="-14381" custLinFactNeighborY="55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197E5-724B-4BFC-8C73-972BF5D067E8}" type="pres">
      <dgm:prSet presAssocID="{3ABD03BB-1AA4-4B13-8473-CA4C51144D4A}" presName="sibTrans" presStyleCnt="0"/>
      <dgm:spPr/>
    </dgm:pt>
    <dgm:pt modelId="{C4FDABEE-1AE2-4A83-A5CA-86C601306437}" type="pres">
      <dgm:prSet presAssocID="{0F96C80C-E702-41C0-9F4A-676FEF6A2F69}" presName="node" presStyleLbl="node1" presStyleIdx="3" presStyleCnt="6" custScaleX="69812" custScaleY="67950" custLinFactNeighborX="40021" custLinFactNeighborY="-86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85D7C-34F9-4D4D-A525-3756F53251F8}" type="pres">
      <dgm:prSet presAssocID="{AF6162D2-1E26-4FA2-A030-74332FA0E845}" presName="sibTrans" presStyleCnt="0"/>
      <dgm:spPr/>
    </dgm:pt>
    <dgm:pt modelId="{B7F067F7-96BA-4D45-A575-D1947A2B9DF0}" type="pres">
      <dgm:prSet presAssocID="{2F487EFF-B1FF-406A-B76A-5C3D231AA2D9}" presName="node" presStyleLbl="node1" presStyleIdx="4" presStyleCnt="6" custScaleX="65674" custScaleY="63923" custLinFactNeighborX="-30066" custLinFactNeighborY="37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1A2E2-F2F0-410F-ACE3-4CF56D5B2D81}" type="pres">
      <dgm:prSet presAssocID="{18179E9A-1790-47DD-A88B-5F9A9666E094}" presName="sibTrans" presStyleCnt="0"/>
      <dgm:spPr/>
    </dgm:pt>
    <dgm:pt modelId="{4D738471-3905-4E77-AD45-428952A4DAC4}" type="pres">
      <dgm:prSet presAssocID="{DE0E1067-D305-4D54-B600-C049A2C16A92}" presName="node" presStyleLbl="node1" presStyleIdx="5" presStyleCnt="6" custScaleX="66535" custScaleY="64760" custLinFactNeighborX="-33778" custLinFactNeighborY="38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1E430-BE15-4B40-8749-BA2AEF6672CE}" type="presOf" srcId="{28DA555A-F92E-4E7F-B9B3-0B555F678206}" destId="{38E9222E-D467-4115-9422-A773FD7D27DB}" srcOrd="0" destOrd="0" presId="urn:microsoft.com/office/officeart/2005/8/layout/default#2"/>
    <dgm:cxn modelId="{84E56925-8702-48D7-AE85-F0950F06C445}" srcId="{28DA555A-F92E-4E7F-B9B3-0B555F678206}" destId="{2F487EFF-B1FF-406A-B76A-5C3D231AA2D9}" srcOrd="4" destOrd="0" parTransId="{8E4216C3-4F09-47F1-A480-FDFA3A8994B0}" sibTransId="{18179E9A-1790-47DD-A88B-5F9A9666E094}"/>
    <dgm:cxn modelId="{5E2B4AA0-C166-4C30-B178-08A32811CF3A}" srcId="{28DA555A-F92E-4E7F-B9B3-0B555F678206}" destId="{DE0E1067-D305-4D54-B600-C049A2C16A92}" srcOrd="5" destOrd="0" parTransId="{FB77F7E1-2E61-47DB-BA0A-670BDF9578ED}" sibTransId="{5DD3D50F-965C-4E8F-BBF0-B0672F3C962E}"/>
    <dgm:cxn modelId="{658D92CC-06A9-457E-9C1E-A3D85328FD67}" type="presOf" srcId="{DE0E1067-D305-4D54-B600-C049A2C16A92}" destId="{4D738471-3905-4E77-AD45-428952A4DAC4}" srcOrd="0" destOrd="0" presId="urn:microsoft.com/office/officeart/2005/8/layout/default#2"/>
    <dgm:cxn modelId="{9ABA86DD-2E5E-4CAC-B8EB-90E9BE484093}" type="presOf" srcId="{2F487EFF-B1FF-406A-B76A-5C3D231AA2D9}" destId="{B7F067F7-96BA-4D45-A575-D1947A2B9DF0}" srcOrd="0" destOrd="0" presId="urn:microsoft.com/office/officeart/2005/8/layout/default#2"/>
    <dgm:cxn modelId="{3CB3F48B-1ED9-41D9-93B3-56BE42CD867F}" type="presOf" srcId="{0F96C80C-E702-41C0-9F4A-676FEF6A2F69}" destId="{C4FDABEE-1AE2-4A83-A5CA-86C601306437}" srcOrd="0" destOrd="0" presId="urn:microsoft.com/office/officeart/2005/8/layout/default#2"/>
    <dgm:cxn modelId="{ECE6A5A8-1E04-44A0-BFBA-9E1FA8FB97CB}" srcId="{28DA555A-F92E-4E7F-B9B3-0B555F678206}" destId="{85634848-C93A-49CE-9D02-6F6463051C4F}" srcOrd="1" destOrd="0" parTransId="{322083A5-F4A5-48A6-88E6-A29EEF47C091}" sibTransId="{47454BC3-28E9-451B-AB74-96881D1F4BC0}"/>
    <dgm:cxn modelId="{4C488FE3-ECD5-451C-951D-FC483C826F6B}" srcId="{28DA555A-F92E-4E7F-B9B3-0B555F678206}" destId="{BAC1F977-4554-4D50-9161-D60687AC152A}" srcOrd="2" destOrd="0" parTransId="{490F5855-9196-4918-8ED0-5E5F4E0EDEBB}" sibTransId="{3ABD03BB-1AA4-4B13-8473-CA4C51144D4A}"/>
    <dgm:cxn modelId="{C1A02222-C181-4E7F-9550-177D2B3561C1}" srcId="{28DA555A-F92E-4E7F-B9B3-0B555F678206}" destId="{BC03840B-D78E-4481-8842-015588109EA7}" srcOrd="0" destOrd="0" parTransId="{1F97B989-0FB3-4F02-BFF2-4931262173C0}" sibTransId="{9B01C55D-1215-450E-A355-6C10EB2FEFCA}"/>
    <dgm:cxn modelId="{C0FF5BEB-E80C-4780-843B-4181A1EE80F8}" type="presOf" srcId="{BC03840B-D78E-4481-8842-015588109EA7}" destId="{68D88516-97A1-472A-8683-93F7CF7C9DC8}" srcOrd="0" destOrd="0" presId="urn:microsoft.com/office/officeart/2005/8/layout/default#2"/>
    <dgm:cxn modelId="{165B739C-6B3B-4613-AD52-2523A1FCBCC0}" type="presOf" srcId="{BAC1F977-4554-4D50-9161-D60687AC152A}" destId="{7B06227F-2A96-463A-9546-19FABB9AC333}" srcOrd="0" destOrd="0" presId="urn:microsoft.com/office/officeart/2005/8/layout/default#2"/>
    <dgm:cxn modelId="{99157B72-22E5-44E4-A72C-901F8317FE45}" srcId="{28DA555A-F92E-4E7F-B9B3-0B555F678206}" destId="{0F96C80C-E702-41C0-9F4A-676FEF6A2F69}" srcOrd="3" destOrd="0" parTransId="{865AF595-998B-4C70-85AA-0442866295B8}" sibTransId="{AF6162D2-1E26-4FA2-A030-74332FA0E845}"/>
    <dgm:cxn modelId="{8AF1BF75-ADEE-4935-8431-A5A69A5EA584}" type="presOf" srcId="{85634848-C93A-49CE-9D02-6F6463051C4F}" destId="{35EE57B9-FF01-4B8B-84B1-3D641D65E662}" srcOrd="0" destOrd="0" presId="urn:microsoft.com/office/officeart/2005/8/layout/default#2"/>
    <dgm:cxn modelId="{1AE517A0-3AE3-4A39-BEF9-FAF9B5FE5816}" type="presParOf" srcId="{38E9222E-D467-4115-9422-A773FD7D27DB}" destId="{68D88516-97A1-472A-8683-93F7CF7C9DC8}" srcOrd="0" destOrd="0" presId="urn:microsoft.com/office/officeart/2005/8/layout/default#2"/>
    <dgm:cxn modelId="{2D9FA604-B000-4552-8F68-DC0E139B13EA}" type="presParOf" srcId="{38E9222E-D467-4115-9422-A773FD7D27DB}" destId="{C704FEA5-503B-4BC3-B162-2B63C7C41E09}" srcOrd="1" destOrd="0" presId="urn:microsoft.com/office/officeart/2005/8/layout/default#2"/>
    <dgm:cxn modelId="{5B5148B0-06C9-47BE-8077-AA6F1214EF51}" type="presParOf" srcId="{38E9222E-D467-4115-9422-A773FD7D27DB}" destId="{35EE57B9-FF01-4B8B-84B1-3D641D65E662}" srcOrd="2" destOrd="0" presId="urn:microsoft.com/office/officeart/2005/8/layout/default#2"/>
    <dgm:cxn modelId="{0C12CF8B-C8E6-4034-ACEA-54FA4667F4F6}" type="presParOf" srcId="{38E9222E-D467-4115-9422-A773FD7D27DB}" destId="{F560C39F-8740-43A1-AC36-733CCC1D68A4}" srcOrd="3" destOrd="0" presId="urn:microsoft.com/office/officeart/2005/8/layout/default#2"/>
    <dgm:cxn modelId="{938DC690-0FE2-42A8-9328-8F3A08A451D0}" type="presParOf" srcId="{38E9222E-D467-4115-9422-A773FD7D27DB}" destId="{7B06227F-2A96-463A-9546-19FABB9AC333}" srcOrd="4" destOrd="0" presId="urn:microsoft.com/office/officeart/2005/8/layout/default#2"/>
    <dgm:cxn modelId="{B0292386-353E-471A-9EBE-36E5527CA701}" type="presParOf" srcId="{38E9222E-D467-4115-9422-A773FD7D27DB}" destId="{F07197E5-724B-4BFC-8C73-972BF5D067E8}" srcOrd="5" destOrd="0" presId="urn:microsoft.com/office/officeart/2005/8/layout/default#2"/>
    <dgm:cxn modelId="{CBBBFD34-6415-4520-8928-8D6CC3F79676}" type="presParOf" srcId="{38E9222E-D467-4115-9422-A773FD7D27DB}" destId="{C4FDABEE-1AE2-4A83-A5CA-86C601306437}" srcOrd="6" destOrd="0" presId="urn:microsoft.com/office/officeart/2005/8/layout/default#2"/>
    <dgm:cxn modelId="{576BFB4C-96B4-45FB-ABFC-4A5BFC386CF5}" type="presParOf" srcId="{38E9222E-D467-4115-9422-A773FD7D27DB}" destId="{24585D7C-34F9-4D4D-A525-3756F53251F8}" srcOrd="7" destOrd="0" presId="urn:microsoft.com/office/officeart/2005/8/layout/default#2"/>
    <dgm:cxn modelId="{74B1587F-6EE3-429A-BBC8-167A2035F1CC}" type="presParOf" srcId="{38E9222E-D467-4115-9422-A773FD7D27DB}" destId="{B7F067F7-96BA-4D45-A575-D1947A2B9DF0}" srcOrd="8" destOrd="0" presId="urn:microsoft.com/office/officeart/2005/8/layout/default#2"/>
    <dgm:cxn modelId="{F84AF5AC-A25F-4EBF-837C-22A0E3823962}" type="presParOf" srcId="{38E9222E-D467-4115-9422-A773FD7D27DB}" destId="{9761A2E2-F2F0-410F-ACE3-4CF56D5B2D81}" srcOrd="9" destOrd="0" presId="urn:microsoft.com/office/officeart/2005/8/layout/default#2"/>
    <dgm:cxn modelId="{FB2C45FA-96F9-4B22-89CD-925CFE871618}" type="presParOf" srcId="{38E9222E-D467-4115-9422-A773FD7D27DB}" destId="{4D738471-3905-4E77-AD45-428952A4DAC4}" srcOrd="10" destOrd="0" presId="urn:microsoft.com/office/officeart/2005/8/layout/default#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D9BA7-0943-46D4-B8B3-85022697D20E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C026B3-1D3A-4E43-B7DF-6132E5F5BEAE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Видеоролики;</a:t>
          </a:r>
          <a:endParaRPr lang="ru-RU" dirty="0">
            <a:solidFill>
              <a:srgbClr val="002060"/>
            </a:solidFill>
          </a:endParaRPr>
        </a:p>
      </dgm:t>
    </dgm:pt>
    <dgm:pt modelId="{5141A591-C8EA-4D8F-84EA-B27B1E055C09}" type="parTrans" cxnId="{CAE3FAB7-18D7-4CCE-8CD3-7368851D0CEC}">
      <dgm:prSet/>
      <dgm:spPr/>
      <dgm:t>
        <a:bodyPr/>
        <a:lstStyle/>
        <a:p>
          <a:pPr algn="ctr"/>
          <a:endParaRPr lang="ru-RU"/>
        </a:p>
      </dgm:t>
    </dgm:pt>
    <dgm:pt modelId="{83D5E255-9317-4855-9B99-861783E34E1B}" type="sibTrans" cxnId="{CAE3FAB7-18D7-4CCE-8CD3-7368851D0CEC}">
      <dgm:prSet/>
      <dgm:spPr/>
      <dgm:t>
        <a:bodyPr/>
        <a:lstStyle/>
        <a:p>
          <a:pPr algn="ctr"/>
          <a:endParaRPr lang="ru-RU"/>
        </a:p>
      </dgm:t>
    </dgm:pt>
    <dgm:pt modelId="{C91C03C5-A13A-4424-A2A3-78F8D21F406F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Фотографии</a:t>
          </a:r>
          <a:endParaRPr lang="ru-RU" dirty="0">
            <a:solidFill>
              <a:srgbClr val="002060"/>
            </a:solidFill>
          </a:endParaRPr>
        </a:p>
      </dgm:t>
    </dgm:pt>
    <dgm:pt modelId="{B08AE0F9-ABF2-448B-A8CE-3D52B5737928}" type="parTrans" cxnId="{086D2C2C-89FC-4478-95DF-8FF7D4311916}">
      <dgm:prSet/>
      <dgm:spPr/>
      <dgm:t>
        <a:bodyPr/>
        <a:lstStyle/>
        <a:p>
          <a:pPr algn="ctr"/>
          <a:endParaRPr lang="ru-RU"/>
        </a:p>
      </dgm:t>
    </dgm:pt>
    <dgm:pt modelId="{9204F1F5-4B7A-4EBC-BC16-3DA882225DF4}" type="sibTrans" cxnId="{086D2C2C-89FC-4478-95DF-8FF7D4311916}">
      <dgm:prSet/>
      <dgm:spPr/>
      <dgm:t>
        <a:bodyPr/>
        <a:lstStyle/>
        <a:p>
          <a:pPr algn="ctr"/>
          <a:endParaRPr lang="ru-RU"/>
        </a:p>
      </dgm:t>
    </dgm:pt>
    <dgm:pt modelId="{8759654B-B154-42A6-A8E0-688F7FA3EF00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Видеофрагменты</a:t>
          </a:r>
          <a:r>
            <a:rPr lang="ru-RU" dirty="0" smtClean="0"/>
            <a:t> </a:t>
          </a:r>
          <a:endParaRPr lang="ru-RU" dirty="0"/>
        </a:p>
      </dgm:t>
    </dgm:pt>
    <dgm:pt modelId="{645986FC-CDF9-4DC7-B369-2F61F3D37985}" type="parTrans" cxnId="{0961B20B-72D2-4120-B64B-0BA92635658E}">
      <dgm:prSet/>
      <dgm:spPr/>
      <dgm:t>
        <a:bodyPr/>
        <a:lstStyle/>
        <a:p>
          <a:pPr algn="ctr"/>
          <a:endParaRPr lang="ru-RU"/>
        </a:p>
      </dgm:t>
    </dgm:pt>
    <dgm:pt modelId="{96AE3FB7-36B9-4422-8E1B-F7D86CBCEDBB}" type="sibTrans" cxnId="{0961B20B-72D2-4120-B64B-0BA92635658E}">
      <dgm:prSet/>
      <dgm:spPr/>
      <dgm:t>
        <a:bodyPr/>
        <a:lstStyle/>
        <a:p>
          <a:pPr algn="ctr"/>
          <a:endParaRPr lang="ru-RU"/>
        </a:p>
      </dgm:t>
    </dgm:pt>
    <dgm:pt modelId="{B64BC84E-2E96-46CE-AAAA-9367E9EF18F3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Мультимедийная Презентации</a:t>
          </a:r>
          <a:endParaRPr lang="ru-RU" dirty="0">
            <a:solidFill>
              <a:srgbClr val="002060"/>
            </a:solidFill>
          </a:endParaRPr>
        </a:p>
      </dgm:t>
    </dgm:pt>
    <dgm:pt modelId="{3953634E-6081-42A5-A316-6F35084CCB25}" type="parTrans" cxnId="{5AA10CB0-312F-4FD0-930F-969FF61D69AF}">
      <dgm:prSet/>
      <dgm:spPr/>
      <dgm:t>
        <a:bodyPr/>
        <a:lstStyle/>
        <a:p>
          <a:pPr algn="ctr"/>
          <a:endParaRPr lang="ru-RU"/>
        </a:p>
      </dgm:t>
    </dgm:pt>
    <dgm:pt modelId="{F61F48D5-7536-4824-A283-DFFC4E6ADC84}" type="sibTrans" cxnId="{5AA10CB0-312F-4FD0-930F-969FF61D69AF}">
      <dgm:prSet/>
      <dgm:spPr/>
      <dgm:t>
        <a:bodyPr/>
        <a:lstStyle/>
        <a:p>
          <a:pPr algn="ctr"/>
          <a:endParaRPr lang="ru-RU"/>
        </a:p>
      </dgm:t>
    </dgm:pt>
    <dgm:pt modelId="{87AF4F06-66FD-4A56-B881-E4F018859772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Детские интерактивные развивающие игры</a:t>
          </a:r>
          <a:endParaRPr lang="ru-RU" dirty="0">
            <a:solidFill>
              <a:srgbClr val="002060"/>
            </a:solidFill>
          </a:endParaRPr>
        </a:p>
      </dgm:t>
    </dgm:pt>
    <dgm:pt modelId="{F6DA73B3-813E-4D8C-96D9-891419553FEF}" type="parTrans" cxnId="{E8DFEA50-B636-4C58-AF21-6AEF1685786E}">
      <dgm:prSet/>
      <dgm:spPr/>
      <dgm:t>
        <a:bodyPr/>
        <a:lstStyle/>
        <a:p>
          <a:pPr algn="ctr"/>
          <a:endParaRPr lang="ru-RU"/>
        </a:p>
      </dgm:t>
    </dgm:pt>
    <dgm:pt modelId="{9A5676F8-4E85-4D28-808D-EE6661741B5D}" type="sibTrans" cxnId="{E8DFEA50-B636-4C58-AF21-6AEF1685786E}">
      <dgm:prSet/>
      <dgm:spPr/>
      <dgm:t>
        <a:bodyPr/>
        <a:lstStyle/>
        <a:p>
          <a:pPr algn="ctr"/>
          <a:endParaRPr lang="ru-RU"/>
        </a:p>
      </dgm:t>
    </dgm:pt>
    <dgm:pt modelId="{2F2F8A2F-47FD-4C3B-AABD-037384D62871}" type="pres">
      <dgm:prSet presAssocID="{126D9BA7-0943-46D4-B8B3-85022697D2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D5FE1-7ADB-4C95-92FB-98CD5F540CE2}" type="pres">
      <dgm:prSet presAssocID="{8759654B-B154-42A6-A8E0-688F7FA3EF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42747-54C7-416D-905D-1B037E37FA4C}" type="pres">
      <dgm:prSet presAssocID="{96AE3FB7-36B9-4422-8E1B-F7D86CBCEDBB}" presName="sibTrans" presStyleCnt="0"/>
      <dgm:spPr/>
    </dgm:pt>
    <dgm:pt modelId="{34C4A449-7536-4B89-85CD-C6FB7724D700}" type="pres">
      <dgm:prSet presAssocID="{31C026B3-1D3A-4E43-B7DF-6132E5F5BEA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1C136-5D72-4184-9FB8-0F85F7464CE7}" type="pres">
      <dgm:prSet presAssocID="{83D5E255-9317-4855-9B99-861783E34E1B}" presName="sibTrans" presStyleCnt="0"/>
      <dgm:spPr/>
    </dgm:pt>
    <dgm:pt modelId="{B143E0AF-2C9B-4E2D-AFB2-E6B4DDD43C0F}" type="pres">
      <dgm:prSet presAssocID="{C91C03C5-A13A-4424-A2A3-78F8D21F40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F52B0-FEA0-46A5-961D-FE18190A30EF}" type="pres">
      <dgm:prSet presAssocID="{9204F1F5-4B7A-4EBC-BC16-3DA882225DF4}" presName="sibTrans" presStyleCnt="0"/>
      <dgm:spPr/>
    </dgm:pt>
    <dgm:pt modelId="{5BF9045B-76CC-482A-869B-8275D13A80B0}" type="pres">
      <dgm:prSet presAssocID="{B64BC84E-2E96-46CE-AAAA-9367E9EF18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FACAF-785C-4462-BB83-23245622CA11}" type="pres">
      <dgm:prSet presAssocID="{F61F48D5-7536-4824-A283-DFFC4E6ADC84}" presName="sibTrans" presStyleCnt="0"/>
      <dgm:spPr/>
    </dgm:pt>
    <dgm:pt modelId="{5575339C-6902-49A0-8251-FA4C46986342}" type="pres">
      <dgm:prSet presAssocID="{87AF4F06-66FD-4A56-B881-E4F0188597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2A66E-AE79-4F43-96BA-C1BC2B62A9D9}" type="presOf" srcId="{87AF4F06-66FD-4A56-B881-E4F018859772}" destId="{5575339C-6902-49A0-8251-FA4C46986342}" srcOrd="0" destOrd="0" presId="urn:microsoft.com/office/officeart/2005/8/layout/default#3"/>
    <dgm:cxn modelId="{CBDA0CDF-C49D-42CB-BCC6-EC92A5560C28}" type="presOf" srcId="{126D9BA7-0943-46D4-B8B3-85022697D20E}" destId="{2F2F8A2F-47FD-4C3B-AABD-037384D62871}" srcOrd="0" destOrd="0" presId="urn:microsoft.com/office/officeart/2005/8/layout/default#3"/>
    <dgm:cxn modelId="{CAE3FAB7-18D7-4CCE-8CD3-7368851D0CEC}" srcId="{126D9BA7-0943-46D4-B8B3-85022697D20E}" destId="{31C026B3-1D3A-4E43-B7DF-6132E5F5BEAE}" srcOrd="1" destOrd="0" parTransId="{5141A591-C8EA-4D8F-84EA-B27B1E055C09}" sibTransId="{83D5E255-9317-4855-9B99-861783E34E1B}"/>
    <dgm:cxn modelId="{0961B20B-72D2-4120-B64B-0BA92635658E}" srcId="{126D9BA7-0943-46D4-B8B3-85022697D20E}" destId="{8759654B-B154-42A6-A8E0-688F7FA3EF00}" srcOrd="0" destOrd="0" parTransId="{645986FC-CDF9-4DC7-B369-2F61F3D37985}" sibTransId="{96AE3FB7-36B9-4422-8E1B-F7D86CBCEDBB}"/>
    <dgm:cxn modelId="{E8DFEA50-B636-4C58-AF21-6AEF1685786E}" srcId="{126D9BA7-0943-46D4-B8B3-85022697D20E}" destId="{87AF4F06-66FD-4A56-B881-E4F018859772}" srcOrd="4" destOrd="0" parTransId="{F6DA73B3-813E-4D8C-96D9-891419553FEF}" sibTransId="{9A5676F8-4E85-4D28-808D-EE6661741B5D}"/>
    <dgm:cxn modelId="{2839434E-2358-4BE8-9E10-6B363CA3E88F}" type="presOf" srcId="{31C026B3-1D3A-4E43-B7DF-6132E5F5BEAE}" destId="{34C4A449-7536-4B89-85CD-C6FB7724D700}" srcOrd="0" destOrd="0" presId="urn:microsoft.com/office/officeart/2005/8/layout/default#3"/>
    <dgm:cxn modelId="{086D2C2C-89FC-4478-95DF-8FF7D4311916}" srcId="{126D9BA7-0943-46D4-B8B3-85022697D20E}" destId="{C91C03C5-A13A-4424-A2A3-78F8D21F406F}" srcOrd="2" destOrd="0" parTransId="{B08AE0F9-ABF2-448B-A8CE-3D52B5737928}" sibTransId="{9204F1F5-4B7A-4EBC-BC16-3DA882225DF4}"/>
    <dgm:cxn modelId="{F2CAF40F-15E8-4065-8FFC-E676C521B951}" type="presOf" srcId="{8759654B-B154-42A6-A8E0-688F7FA3EF00}" destId="{F69D5FE1-7ADB-4C95-92FB-98CD5F540CE2}" srcOrd="0" destOrd="0" presId="urn:microsoft.com/office/officeart/2005/8/layout/default#3"/>
    <dgm:cxn modelId="{5AA10CB0-312F-4FD0-930F-969FF61D69AF}" srcId="{126D9BA7-0943-46D4-B8B3-85022697D20E}" destId="{B64BC84E-2E96-46CE-AAAA-9367E9EF18F3}" srcOrd="3" destOrd="0" parTransId="{3953634E-6081-42A5-A316-6F35084CCB25}" sibTransId="{F61F48D5-7536-4824-A283-DFFC4E6ADC84}"/>
    <dgm:cxn modelId="{F0E16057-0269-47D6-A6BE-5E9EFD69493D}" type="presOf" srcId="{B64BC84E-2E96-46CE-AAAA-9367E9EF18F3}" destId="{5BF9045B-76CC-482A-869B-8275D13A80B0}" srcOrd="0" destOrd="0" presId="urn:microsoft.com/office/officeart/2005/8/layout/default#3"/>
    <dgm:cxn modelId="{4A45C0B5-C110-41B7-8EB1-E4772B428A6E}" type="presOf" srcId="{C91C03C5-A13A-4424-A2A3-78F8D21F406F}" destId="{B143E0AF-2C9B-4E2D-AFB2-E6B4DDD43C0F}" srcOrd="0" destOrd="0" presId="urn:microsoft.com/office/officeart/2005/8/layout/default#3"/>
    <dgm:cxn modelId="{AC4693D2-36AE-4BCE-9513-7A0945C35E65}" type="presParOf" srcId="{2F2F8A2F-47FD-4C3B-AABD-037384D62871}" destId="{F69D5FE1-7ADB-4C95-92FB-98CD5F540CE2}" srcOrd="0" destOrd="0" presId="urn:microsoft.com/office/officeart/2005/8/layout/default#3"/>
    <dgm:cxn modelId="{D1504D4B-8EAD-4143-9C60-3CBDBCB98B30}" type="presParOf" srcId="{2F2F8A2F-47FD-4C3B-AABD-037384D62871}" destId="{D1F42747-54C7-416D-905D-1B037E37FA4C}" srcOrd="1" destOrd="0" presId="urn:microsoft.com/office/officeart/2005/8/layout/default#3"/>
    <dgm:cxn modelId="{03D03558-37C4-4FD7-9A3F-67ED1C1E80A3}" type="presParOf" srcId="{2F2F8A2F-47FD-4C3B-AABD-037384D62871}" destId="{34C4A449-7536-4B89-85CD-C6FB7724D700}" srcOrd="2" destOrd="0" presId="urn:microsoft.com/office/officeart/2005/8/layout/default#3"/>
    <dgm:cxn modelId="{50F4F284-A2CD-47C8-B990-5AE2C04775B7}" type="presParOf" srcId="{2F2F8A2F-47FD-4C3B-AABD-037384D62871}" destId="{D231C136-5D72-4184-9FB8-0F85F7464CE7}" srcOrd="3" destOrd="0" presId="urn:microsoft.com/office/officeart/2005/8/layout/default#3"/>
    <dgm:cxn modelId="{CF1B3D27-0C7D-49EC-8506-CABE16339804}" type="presParOf" srcId="{2F2F8A2F-47FD-4C3B-AABD-037384D62871}" destId="{B143E0AF-2C9B-4E2D-AFB2-E6B4DDD43C0F}" srcOrd="4" destOrd="0" presId="urn:microsoft.com/office/officeart/2005/8/layout/default#3"/>
    <dgm:cxn modelId="{3E80F661-688B-41C0-8FFE-972F3841BE69}" type="presParOf" srcId="{2F2F8A2F-47FD-4C3B-AABD-037384D62871}" destId="{483F52B0-FEA0-46A5-961D-FE18190A30EF}" srcOrd="5" destOrd="0" presId="urn:microsoft.com/office/officeart/2005/8/layout/default#3"/>
    <dgm:cxn modelId="{372E6D09-6BFB-4061-9335-DAD615BC1BFB}" type="presParOf" srcId="{2F2F8A2F-47FD-4C3B-AABD-037384D62871}" destId="{5BF9045B-76CC-482A-869B-8275D13A80B0}" srcOrd="6" destOrd="0" presId="urn:microsoft.com/office/officeart/2005/8/layout/default#3"/>
    <dgm:cxn modelId="{578BA403-E461-470A-B1F7-AF1D718BE1E3}" type="presParOf" srcId="{2F2F8A2F-47FD-4C3B-AABD-037384D62871}" destId="{223FACAF-785C-4462-BB83-23245622CA11}" srcOrd="7" destOrd="0" presId="urn:microsoft.com/office/officeart/2005/8/layout/default#3"/>
    <dgm:cxn modelId="{986E1990-DD4B-4474-93F4-4D6E5E5A2F11}" type="presParOf" srcId="{2F2F8A2F-47FD-4C3B-AABD-037384D62871}" destId="{5575339C-6902-49A0-8251-FA4C46986342}" srcOrd="8" destOrd="0" presId="urn:microsoft.com/office/officeart/2005/8/layout/default#3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5DF919-1219-4B56-B40A-E72501D4C01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C5A8E34-7E4C-4973-BCEA-E0EB7ACBE1C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В процессе объяснения нового материала</a:t>
          </a:r>
        </a:p>
        <a:p>
          <a:endParaRPr lang="ru-RU" sz="1500" dirty="0"/>
        </a:p>
      </dgm:t>
    </dgm:pt>
    <dgm:pt modelId="{9EA6309E-D9AF-4A25-9931-302AD8C99024}" type="parTrans" cxnId="{5A684E99-BF0F-4F3B-8827-0B960EDC111E}">
      <dgm:prSet/>
      <dgm:spPr/>
      <dgm:t>
        <a:bodyPr/>
        <a:lstStyle/>
        <a:p>
          <a:endParaRPr lang="ru-RU"/>
        </a:p>
      </dgm:t>
    </dgm:pt>
    <dgm:pt modelId="{8244D386-83C0-4422-970C-8ABE279BEA6E}" type="sibTrans" cxnId="{5A684E99-BF0F-4F3B-8827-0B960EDC111E}">
      <dgm:prSet/>
      <dgm:spPr/>
      <dgm:t>
        <a:bodyPr/>
        <a:lstStyle/>
        <a:p>
          <a:endParaRPr lang="ru-RU"/>
        </a:p>
      </dgm:t>
    </dgm:pt>
    <dgm:pt modelId="{A124D363-5C36-4CD4-BBFD-3479BB1FF59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Во время </a:t>
          </a:r>
        </a:p>
        <a:p>
          <a:r>
            <a:rPr lang="ru-RU" sz="1800" b="1" dirty="0" smtClean="0">
              <a:solidFill>
                <a:srgbClr val="002060"/>
              </a:solidFill>
            </a:rPr>
            <a:t>повторения</a:t>
          </a:r>
          <a:endParaRPr lang="ru-RU" sz="1800" b="1" dirty="0">
            <a:solidFill>
              <a:srgbClr val="002060"/>
            </a:solidFill>
          </a:endParaRPr>
        </a:p>
      </dgm:t>
    </dgm:pt>
    <dgm:pt modelId="{DAD429AC-7B0D-4ACD-84C2-C3CB393B96CC}" type="parTrans" cxnId="{C86BAFBD-1E59-4242-A1F0-FA31A7CC0205}">
      <dgm:prSet/>
      <dgm:spPr/>
      <dgm:t>
        <a:bodyPr/>
        <a:lstStyle/>
        <a:p>
          <a:endParaRPr lang="ru-RU"/>
        </a:p>
      </dgm:t>
    </dgm:pt>
    <dgm:pt modelId="{6BFBB7E8-3C5F-4399-A8E9-18416AE50498}" type="sibTrans" cxnId="{C86BAFBD-1E59-4242-A1F0-FA31A7CC0205}">
      <dgm:prSet/>
      <dgm:spPr/>
      <dgm:t>
        <a:bodyPr/>
        <a:lstStyle/>
        <a:p>
          <a:endParaRPr lang="ru-RU"/>
        </a:p>
      </dgm:t>
    </dgm:pt>
    <dgm:pt modelId="{7EEED166-056B-4A29-9100-79229C00BEEB}">
      <dgm:prSet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При закреплении полученных ЗУН</a:t>
          </a:r>
          <a:endParaRPr lang="ru-RU" sz="1800" b="1" dirty="0">
            <a:solidFill>
              <a:srgbClr val="002060"/>
            </a:solidFill>
          </a:endParaRPr>
        </a:p>
      </dgm:t>
    </dgm:pt>
    <dgm:pt modelId="{B4BBA1DA-1FBD-46CF-B3AB-8741AF242235}" type="parTrans" cxnId="{4970FEA0-A1F9-4218-9EC4-548D4188F984}">
      <dgm:prSet/>
      <dgm:spPr/>
      <dgm:t>
        <a:bodyPr/>
        <a:lstStyle/>
        <a:p>
          <a:endParaRPr lang="ru-RU"/>
        </a:p>
      </dgm:t>
    </dgm:pt>
    <dgm:pt modelId="{900C69C3-C885-42CD-85A7-4EA258C000E5}" type="sibTrans" cxnId="{4970FEA0-A1F9-4218-9EC4-548D4188F984}">
      <dgm:prSet/>
      <dgm:spPr/>
      <dgm:t>
        <a:bodyPr/>
        <a:lstStyle/>
        <a:p>
          <a:endParaRPr lang="ru-RU"/>
        </a:p>
      </dgm:t>
    </dgm:pt>
    <dgm:pt modelId="{14A54C35-5EC8-4F96-B873-BEBF41DD04E7}">
      <dgm:prSet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Для проведения, праздников, развлечений, </a:t>
          </a:r>
          <a:r>
            <a:rPr lang="ru-RU" sz="1600" b="1" dirty="0" err="1" smtClean="0">
              <a:solidFill>
                <a:srgbClr val="002060"/>
              </a:solidFill>
            </a:rPr>
            <a:t>физминуток</a:t>
          </a:r>
          <a:endParaRPr lang="ru-RU" sz="1600" b="1" dirty="0">
            <a:solidFill>
              <a:srgbClr val="002060"/>
            </a:solidFill>
          </a:endParaRPr>
        </a:p>
      </dgm:t>
    </dgm:pt>
    <dgm:pt modelId="{9487AC28-D3B1-405F-BDAC-A885B6A477D0}" type="parTrans" cxnId="{473ED920-D4AA-4996-A386-79673A1694BD}">
      <dgm:prSet/>
      <dgm:spPr/>
      <dgm:t>
        <a:bodyPr/>
        <a:lstStyle/>
        <a:p>
          <a:endParaRPr lang="ru-RU"/>
        </a:p>
      </dgm:t>
    </dgm:pt>
    <dgm:pt modelId="{CD6DD6C5-798E-4A3D-8FFB-324262DA4D50}" type="sibTrans" cxnId="{473ED920-D4AA-4996-A386-79673A1694BD}">
      <dgm:prSet/>
      <dgm:spPr/>
      <dgm:t>
        <a:bodyPr/>
        <a:lstStyle/>
        <a:p>
          <a:endParaRPr lang="ru-RU"/>
        </a:p>
      </dgm:t>
    </dgm:pt>
    <dgm:pt modelId="{8CDA2C9B-2CB7-4C05-B34F-A48CF89AFB78}" type="pres">
      <dgm:prSet presAssocID="{C25DF919-1219-4B56-B40A-E72501D4C01E}" presName="Name0" presStyleCnt="0">
        <dgm:presLayoutVars>
          <dgm:dir/>
          <dgm:resizeHandles val="exact"/>
        </dgm:presLayoutVars>
      </dgm:prSet>
      <dgm:spPr/>
    </dgm:pt>
    <dgm:pt modelId="{02F3573C-DFBF-4DE4-AFBF-6E31BE7D84BB}" type="pres">
      <dgm:prSet presAssocID="{C25DF919-1219-4B56-B40A-E72501D4C01E}" presName="bkgdShp" presStyleLbl="alignAccFollowNode1" presStyleIdx="0" presStyleCnt="1"/>
      <dgm:spPr/>
    </dgm:pt>
    <dgm:pt modelId="{1219B33E-D14C-4375-B60D-865DBAF19C0B}" type="pres">
      <dgm:prSet presAssocID="{C25DF919-1219-4B56-B40A-E72501D4C01E}" presName="linComp" presStyleCnt="0"/>
      <dgm:spPr/>
    </dgm:pt>
    <dgm:pt modelId="{4B2526AC-1D67-4996-B539-CD35C9FE97FE}" type="pres">
      <dgm:prSet presAssocID="{AC5A8E34-7E4C-4973-BCEA-E0EB7ACBE1CB}" presName="compNode" presStyleCnt="0"/>
      <dgm:spPr/>
    </dgm:pt>
    <dgm:pt modelId="{559CA152-888E-4875-B0A2-2BE03E827469}" type="pres">
      <dgm:prSet presAssocID="{AC5A8E34-7E4C-4973-BCEA-E0EB7ACBE1CB}" presName="node" presStyleLbl="node1" presStyleIdx="0" presStyleCnt="4" custScaleX="111625" custScaleY="58980" custLinFactNeighborX="-12437" custLinFactNeighborY="-1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DF0BF-0A48-4F43-B368-98FE0728509F}" type="pres">
      <dgm:prSet presAssocID="{AC5A8E34-7E4C-4973-BCEA-E0EB7ACBE1CB}" presName="invisiNode" presStyleLbl="node1" presStyleIdx="0" presStyleCnt="4"/>
      <dgm:spPr/>
    </dgm:pt>
    <dgm:pt modelId="{6064A5EC-A069-429F-9C1A-79899A0A99FA}" type="pres">
      <dgm:prSet presAssocID="{AC5A8E34-7E4C-4973-BCEA-E0EB7ACBE1CB}" presName="imagNode" presStyleLbl="fgImgPlace1" presStyleIdx="0" presStyleCnt="4" custScaleX="130211" custScaleY="148734" custLinFactNeighborX="-12677" custLinFactNeighborY="28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8CF363-D9FE-4203-91AA-3E3A93302282}" type="pres">
      <dgm:prSet presAssocID="{8244D386-83C0-4422-970C-8ABE279BEA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081824-4C25-49C0-B29C-8216AC79C483}" type="pres">
      <dgm:prSet presAssocID="{A124D363-5C36-4CD4-BBFD-3479BB1FF59B}" presName="compNode" presStyleCnt="0"/>
      <dgm:spPr/>
    </dgm:pt>
    <dgm:pt modelId="{C2B545B6-51AB-491E-AD7C-8CA243EA81F8}" type="pres">
      <dgm:prSet presAssocID="{A124D363-5C36-4CD4-BBFD-3479BB1FF59B}" presName="node" presStyleLbl="node1" presStyleIdx="1" presStyleCnt="4" custScaleX="121851" custScaleY="56995" custLinFactNeighborX="-9345" custLinFactNeighborY="-14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6DDF7-F1A3-476D-8685-FF8CF284F788}" type="pres">
      <dgm:prSet presAssocID="{A124D363-5C36-4CD4-BBFD-3479BB1FF59B}" presName="invisiNode" presStyleLbl="node1" presStyleIdx="1" presStyleCnt="4"/>
      <dgm:spPr/>
    </dgm:pt>
    <dgm:pt modelId="{74FA8DDB-645E-4A52-A63A-B339100AAE9B}" type="pres">
      <dgm:prSet presAssocID="{A124D363-5C36-4CD4-BBFD-3479BB1FF59B}" presName="imagNode" presStyleLbl="fgImgPlace1" presStyleIdx="1" presStyleCnt="4" custScaleX="127468" custScaleY="143147" custLinFactNeighborX="-12539" custLinFactNeighborY="-10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96A11B-3B26-4E87-8018-07AC4292B4F8}" type="pres">
      <dgm:prSet presAssocID="{6BFBB7E8-3C5F-4399-A8E9-18416AE504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1DCBB7-6FDE-4E3F-8029-38585A42AB96}" type="pres">
      <dgm:prSet presAssocID="{7EEED166-056B-4A29-9100-79229C00BEEB}" presName="compNode" presStyleCnt="0"/>
      <dgm:spPr/>
    </dgm:pt>
    <dgm:pt modelId="{19C9235E-F82F-45E7-913D-E45E863B5881}" type="pres">
      <dgm:prSet presAssocID="{7EEED166-056B-4A29-9100-79229C00BEEB}" presName="node" presStyleLbl="node1" presStyleIdx="2" presStyleCnt="4" custScaleX="120683" custScaleY="56046" custLinFactNeighborX="-4367" custLinFactNeighborY="-1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72B46-9937-4BBB-8B62-B1DBEB908162}" type="pres">
      <dgm:prSet presAssocID="{7EEED166-056B-4A29-9100-79229C00BEEB}" presName="invisiNode" presStyleLbl="node1" presStyleIdx="2" presStyleCnt="4"/>
      <dgm:spPr/>
    </dgm:pt>
    <dgm:pt modelId="{4C33ED1E-7AA0-4B98-B731-D247409E3BBB}" type="pres">
      <dgm:prSet presAssocID="{7EEED166-056B-4A29-9100-79229C00BEEB}" presName="imagNode" presStyleLbl="fgImgPlace1" presStyleIdx="2" presStyleCnt="4" custScaleX="130357" custScaleY="143950" custLinFactNeighborX="-9554" custLinFactNeighborY="-64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743B232-0372-4D58-851D-70E73A517AD6}" type="pres">
      <dgm:prSet presAssocID="{900C69C3-C885-42CD-85A7-4EA258C000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8B6950-2D0C-4B21-86DB-B0EA9E5542D2}" type="pres">
      <dgm:prSet presAssocID="{14A54C35-5EC8-4F96-B873-BEBF41DD04E7}" presName="compNode" presStyleCnt="0"/>
      <dgm:spPr/>
    </dgm:pt>
    <dgm:pt modelId="{76AEE6CD-AE34-4C66-992A-31B5D46CDD89}" type="pres">
      <dgm:prSet presAssocID="{14A54C35-5EC8-4F96-B873-BEBF41DD04E7}" presName="node" presStyleLbl="node1" presStyleIdx="3" presStyleCnt="4" custScaleX="113605" custScaleY="55642" custLinFactNeighborX="3956" custLinFactNeighborY="-16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9D88F-CE07-4DF7-96AF-58C5F286D29B}" type="pres">
      <dgm:prSet presAssocID="{14A54C35-5EC8-4F96-B873-BEBF41DD04E7}" presName="invisiNode" presStyleLbl="node1" presStyleIdx="3" presStyleCnt="4"/>
      <dgm:spPr/>
    </dgm:pt>
    <dgm:pt modelId="{5CB48758-16C0-40A7-906E-EBADA5CBB33B}" type="pres">
      <dgm:prSet presAssocID="{14A54C35-5EC8-4F96-B873-BEBF41DD04E7}" presName="imagNode" presStyleLbl="fgImgPlace1" presStyleIdx="3" presStyleCnt="4" custScaleX="135213" custScaleY="143103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C86BAFBD-1E59-4242-A1F0-FA31A7CC0205}" srcId="{C25DF919-1219-4B56-B40A-E72501D4C01E}" destId="{A124D363-5C36-4CD4-BBFD-3479BB1FF59B}" srcOrd="1" destOrd="0" parTransId="{DAD429AC-7B0D-4ACD-84C2-C3CB393B96CC}" sibTransId="{6BFBB7E8-3C5F-4399-A8E9-18416AE50498}"/>
    <dgm:cxn modelId="{32532BF1-FDF5-45D1-AE8A-C12D2DB43227}" type="presOf" srcId="{AC5A8E34-7E4C-4973-BCEA-E0EB7ACBE1CB}" destId="{559CA152-888E-4875-B0A2-2BE03E827469}" srcOrd="0" destOrd="0" presId="urn:microsoft.com/office/officeart/2005/8/layout/pList2#1"/>
    <dgm:cxn modelId="{473ED920-D4AA-4996-A386-79673A1694BD}" srcId="{C25DF919-1219-4B56-B40A-E72501D4C01E}" destId="{14A54C35-5EC8-4F96-B873-BEBF41DD04E7}" srcOrd="3" destOrd="0" parTransId="{9487AC28-D3B1-405F-BDAC-A885B6A477D0}" sibTransId="{CD6DD6C5-798E-4A3D-8FFB-324262DA4D50}"/>
    <dgm:cxn modelId="{ACAC2CBD-E2ED-49DB-A635-DB462BED2058}" type="presOf" srcId="{14A54C35-5EC8-4F96-B873-BEBF41DD04E7}" destId="{76AEE6CD-AE34-4C66-992A-31B5D46CDD89}" srcOrd="0" destOrd="0" presId="urn:microsoft.com/office/officeart/2005/8/layout/pList2#1"/>
    <dgm:cxn modelId="{2DCE0557-2DE8-429C-BE92-B730C80475AB}" type="presOf" srcId="{7EEED166-056B-4A29-9100-79229C00BEEB}" destId="{19C9235E-F82F-45E7-913D-E45E863B5881}" srcOrd="0" destOrd="0" presId="urn:microsoft.com/office/officeart/2005/8/layout/pList2#1"/>
    <dgm:cxn modelId="{C66AAD46-3F56-4C38-AC45-4459919BA8A4}" type="presOf" srcId="{6BFBB7E8-3C5F-4399-A8E9-18416AE50498}" destId="{B296A11B-3B26-4E87-8018-07AC4292B4F8}" srcOrd="0" destOrd="0" presId="urn:microsoft.com/office/officeart/2005/8/layout/pList2#1"/>
    <dgm:cxn modelId="{92AC4733-1364-4C9C-AAF4-292965CBB95A}" type="presOf" srcId="{8244D386-83C0-4422-970C-8ABE279BEA6E}" destId="{988CF363-D9FE-4203-91AA-3E3A93302282}" srcOrd="0" destOrd="0" presId="urn:microsoft.com/office/officeart/2005/8/layout/pList2#1"/>
    <dgm:cxn modelId="{4970FEA0-A1F9-4218-9EC4-548D4188F984}" srcId="{C25DF919-1219-4B56-B40A-E72501D4C01E}" destId="{7EEED166-056B-4A29-9100-79229C00BEEB}" srcOrd="2" destOrd="0" parTransId="{B4BBA1DA-1FBD-46CF-B3AB-8741AF242235}" sibTransId="{900C69C3-C885-42CD-85A7-4EA258C000E5}"/>
    <dgm:cxn modelId="{56A0ED2A-3966-4185-A716-0D1042A6E3D2}" type="presOf" srcId="{A124D363-5C36-4CD4-BBFD-3479BB1FF59B}" destId="{C2B545B6-51AB-491E-AD7C-8CA243EA81F8}" srcOrd="0" destOrd="0" presId="urn:microsoft.com/office/officeart/2005/8/layout/pList2#1"/>
    <dgm:cxn modelId="{65B88448-0014-4534-871D-356FF6649D8A}" type="presOf" srcId="{C25DF919-1219-4B56-B40A-E72501D4C01E}" destId="{8CDA2C9B-2CB7-4C05-B34F-A48CF89AFB78}" srcOrd="0" destOrd="0" presId="urn:microsoft.com/office/officeart/2005/8/layout/pList2#1"/>
    <dgm:cxn modelId="{5A684E99-BF0F-4F3B-8827-0B960EDC111E}" srcId="{C25DF919-1219-4B56-B40A-E72501D4C01E}" destId="{AC5A8E34-7E4C-4973-BCEA-E0EB7ACBE1CB}" srcOrd="0" destOrd="0" parTransId="{9EA6309E-D9AF-4A25-9931-302AD8C99024}" sibTransId="{8244D386-83C0-4422-970C-8ABE279BEA6E}"/>
    <dgm:cxn modelId="{F255C7BB-63CA-48FF-B829-495FEB73A848}" type="presOf" srcId="{900C69C3-C885-42CD-85A7-4EA258C000E5}" destId="{3743B232-0372-4D58-851D-70E73A517AD6}" srcOrd="0" destOrd="0" presId="urn:microsoft.com/office/officeart/2005/8/layout/pList2#1"/>
    <dgm:cxn modelId="{764DF316-90B8-4C56-B292-E546C8E8E8FC}" type="presParOf" srcId="{8CDA2C9B-2CB7-4C05-B34F-A48CF89AFB78}" destId="{02F3573C-DFBF-4DE4-AFBF-6E31BE7D84BB}" srcOrd="0" destOrd="0" presId="urn:microsoft.com/office/officeart/2005/8/layout/pList2#1"/>
    <dgm:cxn modelId="{14A90F8A-BBE7-4D2C-89F2-67623BC0F89A}" type="presParOf" srcId="{8CDA2C9B-2CB7-4C05-B34F-A48CF89AFB78}" destId="{1219B33E-D14C-4375-B60D-865DBAF19C0B}" srcOrd="1" destOrd="0" presId="urn:microsoft.com/office/officeart/2005/8/layout/pList2#1"/>
    <dgm:cxn modelId="{43BBBC71-8816-42EA-8011-6A10A27A0073}" type="presParOf" srcId="{1219B33E-D14C-4375-B60D-865DBAF19C0B}" destId="{4B2526AC-1D67-4996-B539-CD35C9FE97FE}" srcOrd="0" destOrd="0" presId="urn:microsoft.com/office/officeart/2005/8/layout/pList2#1"/>
    <dgm:cxn modelId="{3514F1EA-0373-4715-96C3-34E2C372D1D8}" type="presParOf" srcId="{4B2526AC-1D67-4996-B539-CD35C9FE97FE}" destId="{559CA152-888E-4875-B0A2-2BE03E827469}" srcOrd="0" destOrd="0" presId="urn:microsoft.com/office/officeart/2005/8/layout/pList2#1"/>
    <dgm:cxn modelId="{2B553962-DCD7-4AD5-B62D-E520F8B29B92}" type="presParOf" srcId="{4B2526AC-1D67-4996-B539-CD35C9FE97FE}" destId="{CFFDF0BF-0A48-4F43-B368-98FE0728509F}" srcOrd="1" destOrd="0" presId="urn:microsoft.com/office/officeart/2005/8/layout/pList2#1"/>
    <dgm:cxn modelId="{4CB3A544-DE87-4352-9A5B-E1769DAEEE26}" type="presParOf" srcId="{4B2526AC-1D67-4996-B539-CD35C9FE97FE}" destId="{6064A5EC-A069-429F-9C1A-79899A0A99FA}" srcOrd="2" destOrd="0" presId="urn:microsoft.com/office/officeart/2005/8/layout/pList2#1"/>
    <dgm:cxn modelId="{A2163AD3-6C0E-44A0-AF52-657A11F8805A}" type="presParOf" srcId="{1219B33E-D14C-4375-B60D-865DBAF19C0B}" destId="{988CF363-D9FE-4203-91AA-3E3A93302282}" srcOrd="1" destOrd="0" presId="urn:microsoft.com/office/officeart/2005/8/layout/pList2#1"/>
    <dgm:cxn modelId="{45A8E01A-CDF5-4155-9A74-C9FD02E58C6C}" type="presParOf" srcId="{1219B33E-D14C-4375-B60D-865DBAF19C0B}" destId="{F6081824-4C25-49C0-B29C-8216AC79C483}" srcOrd="2" destOrd="0" presId="urn:microsoft.com/office/officeart/2005/8/layout/pList2#1"/>
    <dgm:cxn modelId="{A6EADF8B-D2F8-4EF7-AF6E-6AB329881BAC}" type="presParOf" srcId="{F6081824-4C25-49C0-B29C-8216AC79C483}" destId="{C2B545B6-51AB-491E-AD7C-8CA243EA81F8}" srcOrd="0" destOrd="0" presId="urn:microsoft.com/office/officeart/2005/8/layout/pList2#1"/>
    <dgm:cxn modelId="{558BF651-476C-487C-9E71-39750114E87A}" type="presParOf" srcId="{F6081824-4C25-49C0-B29C-8216AC79C483}" destId="{EF16DDF7-F1A3-476D-8685-FF8CF284F788}" srcOrd="1" destOrd="0" presId="urn:microsoft.com/office/officeart/2005/8/layout/pList2#1"/>
    <dgm:cxn modelId="{4F421250-9509-473B-A61A-14F76A71EAD8}" type="presParOf" srcId="{F6081824-4C25-49C0-B29C-8216AC79C483}" destId="{74FA8DDB-645E-4A52-A63A-B339100AAE9B}" srcOrd="2" destOrd="0" presId="urn:microsoft.com/office/officeart/2005/8/layout/pList2#1"/>
    <dgm:cxn modelId="{29CC5475-EAD9-4530-A438-26A4B5E091F2}" type="presParOf" srcId="{1219B33E-D14C-4375-B60D-865DBAF19C0B}" destId="{B296A11B-3B26-4E87-8018-07AC4292B4F8}" srcOrd="3" destOrd="0" presId="urn:microsoft.com/office/officeart/2005/8/layout/pList2#1"/>
    <dgm:cxn modelId="{53C989A0-2506-4CFB-AA8E-9077545ED36C}" type="presParOf" srcId="{1219B33E-D14C-4375-B60D-865DBAF19C0B}" destId="{7B1DCBB7-6FDE-4E3F-8029-38585A42AB96}" srcOrd="4" destOrd="0" presId="urn:microsoft.com/office/officeart/2005/8/layout/pList2#1"/>
    <dgm:cxn modelId="{6D52EF29-77FA-4EB6-AF29-8CC21E8F0158}" type="presParOf" srcId="{7B1DCBB7-6FDE-4E3F-8029-38585A42AB96}" destId="{19C9235E-F82F-45E7-913D-E45E863B5881}" srcOrd="0" destOrd="0" presId="urn:microsoft.com/office/officeart/2005/8/layout/pList2#1"/>
    <dgm:cxn modelId="{EA9EE59C-6737-49DC-BA5A-487AB68D6BDA}" type="presParOf" srcId="{7B1DCBB7-6FDE-4E3F-8029-38585A42AB96}" destId="{07E72B46-9937-4BBB-8B62-B1DBEB908162}" srcOrd="1" destOrd="0" presId="urn:microsoft.com/office/officeart/2005/8/layout/pList2#1"/>
    <dgm:cxn modelId="{893DCA18-7410-4B8A-8833-545E1712367B}" type="presParOf" srcId="{7B1DCBB7-6FDE-4E3F-8029-38585A42AB96}" destId="{4C33ED1E-7AA0-4B98-B731-D247409E3BBB}" srcOrd="2" destOrd="0" presId="urn:microsoft.com/office/officeart/2005/8/layout/pList2#1"/>
    <dgm:cxn modelId="{92DC7D08-FC02-47F0-B8CE-589179CBC8F6}" type="presParOf" srcId="{1219B33E-D14C-4375-B60D-865DBAF19C0B}" destId="{3743B232-0372-4D58-851D-70E73A517AD6}" srcOrd="5" destOrd="0" presId="urn:microsoft.com/office/officeart/2005/8/layout/pList2#1"/>
    <dgm:cxn modelId="{2BB509A0-3F96-4189-BB70-C41430C1BB17}" type="presParOf" srcId="{1219B33E-D14C-4375-B60D-865DBAF19C0B}" destId="{D78B6950-2D0C-4B21-86DB-B0EA9E5542D2}" srcOrd="6" destOrd="0" presId="urn:microsoft.com/office/officeart/2005/8/layout/pList2#1"/>
    <dgm:cxn modelId="{9D1EC743-B9B7-4831-ABF4-6FB239ED5F25}" type="presParOf" srcId="{D78B6950-2D0C-4B21-86DB-B0EA9E5542D2}" destId="{76AEE6CD-AE34-4C66-992A-31B5D46CDD89}" srcOrd="0" destOrd="0" presId="urn:microsoft.com/office/officeart/2005/8/layout/pList2#1"/>
    <dgm:cxn modelId="{73823312-66F3-4849-9D54-22EA3F717BBD}" type="presParOf" srcId="{D78B6950-2D0C-4B21-86DB-B0EA9E5542D2}" destId="{5B99D88F-CE07-4DF7-96AF-58C5F286D29B}" srcOrd="1" destOrd="0" presId="urn:microsoft.com/office/officeart/2005/8/layout/pList2#1"/>
    <dgm:cxn modelId="{9BBCBC06-0844-435D-A30F-A7A2AAA3D0F2}" type="presParOf" srcId="{D78B6950-2D0C-4B21-86DB-B0EA9E5542D2}" destId="{5CB48758-16C0-40A7-906E-EBADA5CBB33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88516-97A1-472A-8683-93F7CF7C9DC8}">
      <dsp:nvSpPr>
        <dsp:cNvPr id="0" name=""/>
        <dsp:cNvSpPr/>
      </dsp:nvSpPr>
      <dsp:spPr>
        <a:xfrm>
          <a:off x="169849" y="1450348"/>
          <a:ext cx="2480677" cy="178055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Мультимедийный проектор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69849" y="1450348"/>
        <a:ext cx="2480677" cy="1780555"/>
      </dsp:txXfrm>
    </dsp:sp>
    <dsp:sp modelId="{35EE57B9-FF01-4B8B-84B1-3D641D65E662}">
      <dsp:nvSpPr>
        <dsp:cNvPr id="0" name=""/>
        <dsp:cNvSpPr/>
      </dsp:nvSpPr>
      <dsp:spPr>
        <a:xfrm>
          <a:off x="2811974" y="1417853"/>
          <a:ext cx="2795290" cy="177356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Интерактивная доска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811974" y="1417853"/>
        <a:ext cx="2795290" cy="1773562"/>
      </dsp:txXfrm>
    </dsp:sp>
    <dsp:sp modelId="{7B06227F-2A96-463A-9546-19FABB9AC333}">
      <dsp:nvSpPr>
        <dsp:cNvPr id="0" name=""/>
        <dsp:cNvSpPr/>
      </dsp:nvSpPr>
      <dsp:spPr>
        <a:xfrm>
          <a:off x="5860394" y="1450348"/>
          <a:ext cx="2630398" cy="18255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Компьютер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5860394" y="1450348"/>
        <a:ext cx="2630398" cy="1825524"/>
      </dsp:txXfrm>
    </dsp:sp>
    <dsp:sp modelId="{C4FDABEE-1AE2-4A83-A5CA-86C601306437}">
      <dsp:nvSpPr>
        <dsp:cNvPr id="0" name=""/>
        <dsp:cNvSpPr/>
      </dsp:nvSpPr>
      <dsp:spPr>
        <a:xfrm>
          <a:off x="1323062" y="3306950"/>
          <a:ext cx="2743376" cy="186832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Принтер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323062" y="3306950"/>
        <a:ext cx="2743376" cy="1868321"/>
      </dsp:txXfrm>
    </dsp:sp>
    <dsp:sp modelId="{B7F067F7-96BA-4D45-A575-D1947A2B9DF0}">
      <dsp:nvSpPr>
        <dsp:cNvPr id="0" name=""/>
        <dsp:cNvSpPr/>
      </dsp:nvSpPr>
      <dsp:spPr>
        <a:xfrm>
          <a:off x="4276111" y="3336303"/>
          <a:ext cx="2840697" cy="183896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Ноутбук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4276111" y="3336303"/>
        <a:ext cx="2840697" cy="1838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88516-97A1-472A-8683-93F7CF7C9DC8}">
      <dsp:nvSpPr>
        <dsp:cNvPr id="0" name=""/>
        <dsp:cNvSpPr/>
      </dsp:nvSpPr>
      <dsp:spPr>
        <a:xfrm>
          <a:off x="142892" y="2286023"/>
          <a:ext cx="2612094" cy="149750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Телевизор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42892" y="2286023"/>
        <a:ext cx="2612094" cy="1497505"/>
      </dsp:txXfrm>
    </dsp:sp>
    <dsp:sp modelId="{35EE57B9-FF01-4B8B-84B1-3D641D65E662}">
      <dsp:nvSpPr>
        <dsp:cNvPr id="0" name=""/>
        <dsp:cNvSpPr/>
      </dsp:nvSpPr>
      <dsp:spPr>
        <a:xfrm>
          <a:off x="4643452" y="928692"/>
          <a:ext cx="2538045" cy="15254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Магнитофон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4643452" y="928692"/>
        <a:ext cx="2538045" cy="1525472"/>
      </dsp:txXfrm>
    </dsp:sp>
    <dsp:sp modelId="{7B06227F-2A96-463A-9546-19FABB9AC333}">
      <dsp:nvSpPr>
        <dsp:cNvPr id="0" name=""/>
        <dsp:cNvSpPr/>
      </dsp:nvSpPr>
      <dsp:spPr>
        <a:xfrm>
          <a:off x="5357862" y="2214585"/>
          <a:ext cx="2470828" cy="144296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Фотоаппарат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5357862" y="2214585"/>
        <a:ext cx="2470828" cy="1442960"/>
      </dsp:txXfrm>
    </dsp:sp>
    <dsp:sp modelId="{C4FDABEE-1AE2-4A83-A5CA-86C601306437}">
      <dsp:nvSpPr>
        <dsp:cNvPr id="0" name=""/>
        <dsp:cNvSpPr/>
      </dsp:nvSpPr>
      <dsp:spPr>
        <a:xfrm>
          <a:off x="1571637" y="928685"/>
          <a:ext cx="2564234" cy="149750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Музыкальный центр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571637" y="928685"/>
        <a:ext cx="2564234" cy="1497505"/>
      </dsp:txXfrm>
    </dsp:sp>
    <dsp:sp modelId="{B7F067F7-96BA-4D45-A575-D1947A2B9DF0}">
      <dsp:nvSpPr>
        <dsp:cNvPr id="0" name=""/>
        <dsp:cNvSpPr/>
      </dsp:nvSpPr>
      <dsp:spPr>
        <a:xfrm>
          <a:off x="1928842" y="3714783"/>
          <a:ext cx="2412243" cy="140875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Видеокамера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928842" y="3714783"/>
        <a:ext cx="2412243" cy="1408757"/>
      </dsp:txXfrm>
    </dsp:sp>
    <dsp:sp modelId="{4D738471-3905-4E77-AD45-428952A4DAC4}">
      <dsp:nvSpPr>
        <dsp:cNvPr id="0" name=""/>
        <dsp:cNvSpPr/>
      </dsp:nvSpPr>
      <dsp:spPr>
        <a:xfrm>
          <a:off x="4572048" y="3714772"/>
          <a:ext cx="2443868" cy="142720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Видеомагнитофон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4572048" y="3714772"/>
        <a:ext cx="2443868" cy="1427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D5FE1-7ADB-4C95-92FB-98CD5F540CE2}">
      <dsp:nvSpPr>
        <dsp:cNvPr id="0" name=""/>
        <dsp:cNvSpPr/>
      </dsp:nvSpPr>
      <dsp:spPr>
        <a:xfrm>
          <a:off x="1258599" y="2930"/>
          <a:ext cx="2747432" cy="164845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Видеофрагменты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1258599" y="2930"/>
        <a:ext cx="2747432" cy="1648459"/>
      </dsp:txXfrm>
    </dsp:sp>
    <dsp:sp modelId="{34C4A449-7536-4B89-85CD-C6FB7724D700}">
      <dsp:nvSpPr>
        <dsp:cNvPr id="0" name=""/>
        <dsp:cNvSpPr/>
      </dsp:nvSpPr>
      <dsp:spPr>
        <a:xfrm>
          <a:off x="4280775" y="2930"/>
          <a:ext cx="2747432" cy="164845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Видеоролики;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4280775" y="2930"/>
        <a:ext cx="2747432" cy="1648459"/>
      </dsp:txXfrm>
    </dsp:sp>
    <dsp:sp modelId="{B143E0AF-2C9B-4E2D-AFB2-E6B4DDD43C0F}">
      <dsp:nvSpPr>
        <dsp:cNvPr id="0" name=""/>
        <dsp:cNvSpPr/>
      </dsp:nvSpPr>
      <dsp:spPr>
        <a:xfrm>
          <a:off x="1258599" y="1926133"/>
          <a:ext cx="2747432" cy="164845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Фотографии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258599" y="1926133"/>
        <a:ext cx="2747432" cy="1648459"/>
      </dsp:txXfrm>
    </dsp:sp>
    <dsp:sp modelId="{5BF9045B-76CC-482A-869B-8275D13A80B0}">
      <dsp:nvSpPr>
        <dsp:cNvPr id="0" name=""/>
        <dsp:cNvSpPr/>
      </dsp:nvSpPr>
      <dsp:spPr>
        <a:xfrm>
          <a:off x="4280775" y="1926133"/>
          <a:ext cx="2747432" cy="164845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Мультимедийная Презентации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4280775" y="1926133"/>
        <a:ext cx="2747432" cy="1648459"/>
      </dsp:txXfrm>
    </dsp:sp>
    <dsp:sp modelId="{5575339C-6902-49A0-8251-FA4C46986342}">
      <dsp:nvSpPr>
        <dsp:cNvPr id="0" name=""/>
        <dsp:cNvSpPr/>
      </dsp:nvSpPr>
      <dsp:spPr>
        <a:xfrm>
          <a:off x="2769687" y="3849336"/>
          <a:ext cx="2747432" cy="164845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Детские интерактивные развивающие игры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2769687" y="3849336"/>
        <a:ext cx="2747432" cy="1648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3573C-DFBF-4DE4-AFBF-6E31BE7D84BB}">
      <dsp:nvSpPr>
        <dsp:cNvPr id="0" name=""/>
        <dsp:cNvSpPr/>
      </dsp:nvSpPr>
      <dsp:spPr>
        <a:xfrm>
          <a:off x="0" y="110140"/>
          <a:ext cx="8280920" cy="21457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4A5EC-A069-429F-9C1A-79899A0A99FA}">
      <dsp:nvSpPr>
        <dsp:cNvPr id="0" name=""/>
        <dsp:cNvSpPr/>
      </dsp:nvSpPr>
      <dsp:spPr>
        <a:xfrm>
          <a:off x="72010" y="375818"/>
          <a:ext cx="1831158" cy="2340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CA152-888E-4875-B0A2-2BE03E827469}">
      <dsp:nvSpPr>
        <dsp:cNvPr id="0" name=""/>
        <dsp:cNvSpPr/>
      </dsp:nvSpPr>
      <dsp:spPr>
        <a:xfrm rot="10800000">
          <a:off x="206073" y="2771226"/>
          <a:ext cx="1569783" cy="1546790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В процессе объяснения нового материала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253642" y="2771226"/>
        <a:ext cx="1474645" cy="1499221"/>
      </dsp:txXfrm>
    </dsp:sp>
    <dsp:sp modelId="{74FA8DDB-645E-4A52-A63A-B339100AAE9B}">
      <dsp:nvSpPr>
        <dsp:cNvPr id="0" name=""/>
        <dsp:cNvSpPr/>
      </dsp:nvSpPr>
      <dsp:spPr>
        <a:xfrm>
          <a:off x="2045739" y="348845"/>
          <a:ext cx="1792583" cy="22524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545B6-51AB-491E-AD7C-8CA243EA81F8}">
      <dsp:nvSpPr>
        <dsp:cNvPr id="0" name=""/>
        <dsp:cNvSpPr/>
      </dsp:nvSpPr>
      <dsp:spPr>
        <a:xfrm rot="10800000">
          <a:off x="2130153" y="2745333"/>
          <a:ext cx="1713591" cy="1494732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Во время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повторения</a:t>
          </a:r>
          <a:endParaRPr lang="ru-RU" sz="1800" b="1" kern="1200" dirty="0">
            <a:solidFill>
              <a:srgbClr val="002060"/>
            </a:solidFill>
          </a:endParaRPr>
        </a:p>
      </dsp:txBody>
      <dsp:txXfrm rot="10800000">
        <a:off x="2176121" y="2745333"/>
        <a:ext cx="1621655" cy="1448764"/>
      </dsp:txXfrm>
    </dsp:sp>
    <dsp:sp modelId="{4C33ED1E-7AA0-4B98-B731-D247409E3BBB}">
      <dsp:nvSpPr>
        <dsp:cNvPr id="0" name=""/>
        <dsp:cNvSpPr/>
      </dsp:nvSpPr>
      <dsp:spPr>
        <a:xfrm>
          <a:off x="4020931" y="358312"/>
          <a:ext cx="1833211" cy="22651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9235E-F82F-45E7-913D-E45E863B5881}">
      <dsp:nvSpPr>
        <dsp:cNvPr id="0" name=""/>
        <dsp:cNvSpPr/>
      </dsp:nvSpPr>
      <dsp:spPr>
        <a:xfrm rot="10800000">
          <a:off x="4161899" y="2734586"/>
          <a:ext cx="1697165" cy="1469844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При закреплении полученных ЗУН</a:t>
          </a:r>
          <a:endParaRPr lang="ru-RU" sz="1800" b="1" kern="1200" dirty="0">
            <a:solidFill>
              <a:srgbClr val="002060"/>
            </a:solidFill>
          </a:endParaRPr>
        </a:p>
      </dsp:txBody>
      <dsp:txXfrm rot="10800000">
        <a:off x="4207102" y="2734586"/>
        <a:ext cx="1606759" cy="1424641"/>
      </dsp:txXfrm>
    </dsp:sp>
    <dsp:sp modelId="{5CB48758-16C0-40A7-906E-EBADA5CBB33B}">
      <dsp:nvSpPr>
        <dsp:cNvPr id="0" name=""/>
        <dsp:cNvSpPr/>
      </dsp:nvSpPr>
      <dsp:spPr>
        <a:xfrm>
          <a:off x="6129131" y="374458"/>
          <a:ext cx="1901501" cy="22517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EE6CD-AE34-4C66-992A-31B5D46CDD89}">
      <dsp:nvSpPr>
        <dsp:cNvPr id="0" name=""/>
        <dsp:cNvSpPr/>
      </dsp:nvSpPr>
      <dsp:spPr>
        <a:xfrm rot="10800000">
          <a:off x="6336701" y="2734585"/>
          <a:ext cx="1597627" cy="1459248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Для проведения, праздников, развлечений, </a:t>
          </a:r>
          <a:r>
            <a:rPr lang="ru-RU" sz="1600" b="1" kern="1200" dirty="0" err="1" smtClean="0">
              <a:solidFill>
                <a:srgbClr val="002060"/>
              </a:solidFill>
            </a:rPr>
            <a:t>физминуток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6381578" y="2734585"/>
        <a:ext cx="1507873" cy="1414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209FBA-8DFB-4936-A8BB-F941E2E9A1C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00E524-D0E1-4C99-9A9D-A0705571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42984"/>
            <a:ext cx="8748464" cy="550072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Филиал № 1 «Чебурашка» МДОУ Детский сад «Родничок» села Турочак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Использование </a:t>
            </a:r>
            <a:r>
              <a:rPr lang="ru-RU" dirty="0" smtClean="0">
                <a:solidFill>
                  <a:srgbClr val="FFFF00"/>
                </a:solidFill>
              </a:rPr>
              <a:t>ИКТ для развития познавательной активности дошкольников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</a:t>
            </a:r>
            <a:r>
              <a:rPr lang="ru-RU" sz="2800" dirty="0" err="1" smtClean="0">
                <a:solidFill>
                  <a:srgbClr val="002060"/>
                </a:solidFill>
              </a:rPr>
              <a:t>Автор: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</a:rPr>
              <a:t>Дюднева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Н.Ю.,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                                                                         воспитатель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</a:t>
            </a:r>
            <a:r>
              <a:rPr lang="ru-RU" dirty="0" smtClean="0"/>
              <a:t>              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22118">
            <a:off x="654113" y="2155536"/>
            <a:ext cx="7620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0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активностью детей дошкольного возраста следует понимать активность, проявляемую в процессе познания. Она выражается в заинтересованном принятии информации, в желании уточнить, углубить свои знания, в самостоятельном поиске ответов на интересующие вопросы, в проявлении элементов творчества, в умении усвоить способ познания и применять его на другом материале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условиях, решая проблему познавательного развития, нельзя не оценить возможности широкого внедрения новых информационно-коммуникационных технологий (ИКТ) в образовательную деятельность ДОУ.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000372"/>
            <a:ext cx="3143272" cy="361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76475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Преимущества ИКТ в воспитательно-образовательном процессе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1</a:t>
            </a:r>
            <a:r>
              <a:rPr lang="ru-RU" sz="2400" dirty="0" smtClean="0">
                <a:solidFill>
                  <a:srgbClr val="FFFF00"/>
                </a:solidFill>
              </a:rPr>
              <a:t>. Значительно расширяют возможности предъявления учебной информации. Применение цвета, графики, звука позволяет воссоздавать реальный предмет или явление;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2. </a:t>
            </a:r>
            <a:r>
              <a:rPr lang="ru-RU" sz="2400" dirty="0" smtClean="0">
                <a:solidFill>
                  <a:srgbClr val="FFFF00"/>
                </a:solidFill>
              </a:rPr>
              <a:t>Позволяют существенно повысить мотивацию детей к обучению;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3</a:t>
            </a:r>
            <a:r>
              <a:rPr lang="ru-RU" sz="2400" dirty="0" smtClean="0">
                <a:solidFill>
                  <a:srgbClr val="FFFF00"/>
                </a:solidFill>
              </a:rPr>
              <a:t>. Позволяют увеличить восприятие материала за счет увеличения количества иллюстративного материала;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4</a:t>
            </a:r>
            <a:r>
              <a:rPr lang="ru-RU" sz="2400" dirty="0" smtClean="0">
                <a:solidFill>
                  <a:srgbClr val="FFFF00"/>
                </a:solidFill>
              </a:rPr>
              <a:t>. Способствуют наиболее широкому раскрытию способностей дошкольников, активизации умственной деятельности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023652"/>
            <a:ext cx="3766662" cy="170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02422443"/>
              </p:ext>
            </p:extLst>
          </p:nvPr>
        </p:nvGraphicFramePr>
        <p:xfrm>
          <a:off x="323528" y="1397000"/>
          <a:ext cx="860619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Средства информационно-коммуникационных технологий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916833"/>
            <a:ext cx="545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Компьютерная поддержка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04013426"/>
              </p:ext>
            </p:extLst>
          </p:nvPr>
        </p:nvGraphicFramePr>
        <p:xfrm>
          <a:off x="428596" y="1285860"/>
          <a:ext cx="83582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152172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Мультимедийная поддержка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Средства информационно-коммуникационных </a:t>
            </a:r>
            <a:r>
              <a:rPr lang="ru-RU" sz="2800" b="1" dirty="0" smtClean="0">
                <a:solidFill>
                  <a:srgbClr val="002060"/>
                </a:solidFill>
              </a:rPr>
              <a:t>технологий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Виды </a:t>
            </a:r>
            <a:r>
              <a:rPr lang="ru-RU" sz="2800" b="1" dirty="0">
                <a:solidFill>
                  <a:srgbClr val="002060"/>
                </a:solidFill>
              </a:rPr>
              <a:t>интерактивных </a:t>
            </a:r>
            <a:r>
              <a:rPr lang="ru-RU" sz="2800" b="1" dirty="0" smtClean="0">
                <a:solidFill>
                  <a:srgbClr val="002060"/>
                </a:solidFill>
              </a:rPr>
              <a:t>материалов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64094829"/>
              </p:ext>
            </p:extLst>
          </p:nvPr>
        </p:nvGraphicFramePr>
        <p:xfrm>
          <a:off x="428596" y="1071546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4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Использование </a:t>
            </a:r>
            <a:r>
              <a:rPr lang="ru-RU" sz="3600" dirty="0" smtClean="0">
                <a:solidFill>
                  <a:srgbClr val="002060"/>
                </a:solidFill>
              </a:rPr>
              <a:t>ИКТ в образовательной деятельности: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5277278"/>
              </p:ext>
            </p:extLst>
          </p:nvPr>
        </p:nvGraphicFramePr>
        <p:xfrm>
          <a:off x="107504" y="1397000"/>
          <a:ext cx="828092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3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08720"/>
            <a:ext cx="7959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 с использованием компьютеров для детей 5-7 лет следует проводить не более одного раза в течение дня и не чаще трех раз в неделю в дни наиболее высокой работоспособности: во вторник, среду и четверг. После работы с компьютером с детьми проводят гимнастику для глаз.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7" y="3571876"/>
            <a:ext cx="4601297" cy="309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1758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ИКТ в образовательной деятельности по познавательному развитию позволяют добиться следующих результатов:</a:t>
            </a: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1.Повышение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процесса обучения.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2.Индивидуализация 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дифференциация   процесса обучения.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3.Активизация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 детей.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4.Повышение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уровня развития ребенка.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5.Совершенствование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умений и навыков воспитанников.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6.Развитие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дошкольника.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7.Формирование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исследовательской деятельности.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537" y="4285962"/>
            <a:ext cx="3567537" cy="25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418</TotalTime>
  <Words>272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Филиал № 1 «Чебурашка» МДОУ Детский сад «Родничок» села Турочак     Использование ИКТ для развития познавательной активности дошкольников                                                  Автор:Дюднева Н.Ю.,                                                                           воспитатель                                    </vt:lpstr>
      <vt:lpstr>Презентация PowerPoint</vt:lpstr>
      <vt:lpstr>Преимущества ИКТ в воспитательно-образовательном процессе 1. Значительно расширяют возможности предъявления учебной информации. Применение цвета, графики, звука позволяет воссоздавать реальный предмет или явление; 2. Позволяют существенно повысить мотивацию детей к обучению;  3. Позволяют увеличить восприятие материала за счет увеличения количества иллюстративного материала; 4. Способствуют наиболее широкому раскрытию способностей дошкольников, активизации умственной деятельности </vt:lpstr>
      <vt:lpstr>Средства информационно-коммуникационных технологий </vt:lpstr>
      <vt:lpstr>Средства информационно-коммуникационных технологий </vt:lpstr>
      <vt:lpstr>Виды интерактивных материалов </vt:lpstr>
      <vt:lpstr>Использование ИКТ в образовательной деятельности: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«Солнышко»   Использование ИКТ для развития познавательной активности дошкольников                                  Подготовила: Баженова О.В.   Р.п. Мучкапский 2019г.</dc:title>
  <dc:creator>ПИФ</dc:creator>
  <cp:lastModifiedBy>User</cp:lastModifiedBy>
  <cp:revision>40</cp:revision>
  <dcterms:created xsi:type="dcterms:W3CDTF">2019-03-20T09:56:29Z</dcterms:created>
  <dcterms:modified xsi:type="dcterms:W3CDTF">2021-04-22T03:11:21Z</dcterms:modified>
</cp:coreProperties>
</file>