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EFE4-67F9-48C5-BAB3-9D5832D34194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15F5-E60A-4BE4-9C5F-8EAF90523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00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EFE4-67F9-48C5-BAB3-9D5832D34194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15F5-E60A-4BE4-9C5F-8EAF90523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383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EFE4-67F9-48C5-BAB3-9D5832D34194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15F5-E60A-4BE4-9C5F-8EAF90523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76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EFE4-67F9-48C5-BAB3-9D5832D34194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15F5-E60A-4BE4-9C5F-8EAF90523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654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EFE4-67F9-48C5-BAB3-9D5832D34194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15F5-E60A-4BE4-9C5F-8EAF90523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66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EFE4-67F9-48C5-BAB3-9D5832D34194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15F5-E60A-4BE4-9C5F-8EAF90523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43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EFE4-67F9-48C5-BAB3-9D5832D34194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15F5-E60A-4BE4-9C5F-8EAF90523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128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EFE4-67F9-48C5-BAB3-9D5832D34194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15F5-E60A-4BE4-9C5F-8EAF90523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52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EFE4-67F9-48C5-BAB3-9D5832D34194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15F5-E60A-4BE4-9C5F-8EAF90523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05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EFE4-67F9-48C5-BAB3-9D5832D34194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15F5-E60A-4BE4-9C5F-8EAF90523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151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EFE4-67F9-48C5-BAB3-9D5832D34194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15F5-E60A-4BE4-9C5F-8EAF90523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184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BEFE4-67F9-48C5-BAB3-9D5832D34194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715F5-E60A-4BE4-9C5F-8EAF90523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95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1612685"/>
            <a:ext cx="6696744" cy="280076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ru-RU" sz="4400" b="1" i="0" dirty="0" smtClean="0">
                <a:effectLst/>
                <a:latin typeface="Roboto"/>
              </a:rPr>
              <a:t>Проект "Основы безопасности и жизнедеятельности дошкольников</a:t>
            </a:r>
            <a:r>
              <a:rPr lang="ru-RU" sz="4400" b="1" i="0" dirty="0" smtClean="0">
                <a:solidFill>
                  <a:srgbClr val="212529"/>
                </a:solidFill>
                <a:effectLst/>
                <a:latin typeface="Roboto"/>
              </a:rPr>
              <a:t>"</a:t>
            </a:r>
            <a:endParaRPr lang="ru-RU" sz="4400" b="1" i="0" dirty="0">
              <a:solidFill>
                <a:srgbClr val="212529"/>
              </a:solidFill>
              <a:effectLst/>
              <a:latin typeface="Robo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5517232"/>
            <a:ext cx="367240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Подготовила: </a:t>
            </a:r>
          </a:p>
          <a:p>
            <a:pPr algn="ctr"/>
            <a:r>
              <a:rPr lang="ru-RU" b="1" dirty="0" err="1" smtClean="0"/>
              <a:t>Сурнина</a:t>
            </a:r>
            <a:r>
              <a:rPr lang="ru-RU" b="1" dirty="0" smtClean="0"/>
              <a:t> Екатерина Сергеевна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18006" y="313478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 общеобразовательное учреждение «Дмитриевская  средняя общеобразовательная школа» филиал детский сад «Чебурашка»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1357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692696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0" i="0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</a:t>
            </a:r>
            <a:r>
              <a:rPr lang="ru-RU" b="0" i="0" dirty="0" smtClean="0">
                <a:solidFill>
                  <a:srgbClr val="666666"/>
                </a:solidFill>
                <a:effectLst/>
                <a:latin typeface="Arial"/>
              </a:rPr>
              <a:t> 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339027"/>
            <a:ext cx="7200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этап. Аналитический.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систематизировать методический материал и сопоставить промежуточные результаты с задачами проекта.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количественная и качественная обработка промежуточных итогов работы.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Пятый этап. Заключительный.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 обобщение полученного опыта; осмысление его в виде модели психолого-педагогического взаимодействия семьи, детского сада и городских служб, обеспечивающих безопасность жизнедеятельности человека</a:t>
            </a:r>
            <a:r>
              <a:rPr lang="ru-RU" sz="2000" b="0" i="0" dirty="0" smtClean="0">
                <a:solidFill>
                  <a:srgbClr val="666666"/>
                </a:solidFill>
                <a:effectLst/>
                <a:latin typeface="Arial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0097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692696"/>
            <a:ext cx="73448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и последовательность работы по основам безопасности жизнедеятельности дошкольников представлена тематическими блоками: </a:t>
            </a:r>
          </a:p>
          <a:p>
            <a:pPr algn="ctr"/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i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Мир вокруг </a:t>
            </a:r>
          </a:p>
          <a:p>
            <a:pPr algn="ctr"/>
            <a:r>
              <a:rPr lang="ru-RU" sz="24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безопасность </a:t>
            </a:r>
          </a:p>
          <a:p>
            <a:pPr algn="ctr"/>
            <a:r>
              <a:rPr lang="ru-RU" sz="24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Безопасная дорога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06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764704"/>
            <a:ext cx="712879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endParaRPr lang="ru-RU" b="0" i="0" u="sng" dirty="0" smtClean="0">
              <a:solidFill>
                <a:srgbClr val="666666"/>
              </a:solidFill>
              <a:effectLst/>
              <a:latin typeface="Arial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занятия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– объяснение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наглядным материалом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Дискуссии Игры (подвижные, сюжетно-ролевые, дидактические)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ситуации - загадки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ситуаций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тематических фильмов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мультфильмов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деятельность (рисование, конструирование, аппликация, лепка)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41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764704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u="sng" dirty="0" smtClean="0">
                <a:solidFill>
                  <a:srgbClr val="FF0000"/>
                </a:solidFill>
              </a:rPr>
              <a:t>Средства обучения</a:t>
            </a:r>
            <a:endParaRPr lang="ru-RU" sz="4400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628800"/>
            <a:ext cx="70567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Плакаты;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Иллюстрации;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Сюжетные картинки, отображающие различные ситуации;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Атрибуты для сюжетно-ролевых игр;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Компьютерные презентации;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для индивидуальной работы;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Видеоуроки</a:t>
            </a: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ОБЖ;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Игрушечный транспорт различного функционального назначения (грузовые, легковые машины, автобусы, пожарные машины, скорой медицинской помощи и т. д.); 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6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92" y="-1679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620688"/>
            <a:ext cx="72008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обучения</a:t>
            </a:r>
          </a:p>
          <a:p>
            <a:pPr lvl="0" algn="ctr"/>
            <a:endParaRPr lang="ru-RU" dirty="0">
              <a:solidFill>
                <a:srgbClr val="666666"/>
              </a:solidFill>
              <a:latin typeface="Arial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Транспортные средства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Макеты: светофоров, деревьев, улиц, домов, фигурки людей (пешеходов, водителей, регулировщиков);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 макет, моделирующий улицы и дороги;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Дорожные знаки;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Аптечка;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с телефонами служб спасения;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Телефон;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подвижных игр по ОБЖ;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Подборка художественной литературы по теме;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Конспекты занятий, бесед, досугов, развлечений;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Папки-передвижки;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Подборка тематических консультаций и памяток для родителей.</a:t>
            </a:r>
            <a:r>
              <a:rPr lang="ru-RU" dirty="0">
                <a:solidFill>
                  <a:srgbClr val="666666"/>
                </a:solidFill>
                <a:latin typeface="Arial"/>
              </a:rPr>
              <a:t> 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77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бух\Desktop\IMG_20210211_1106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3288365" cy="246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бух\Desktop\IMG_20210211_1106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2696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бух\Desktop\IMG_20210211_1050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949" y="3429000"/>
            <a:ext cx="3516827" cy="263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8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14" y="620688"/>
            <a:ext cx="3491086" cy="261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бух\Desktop\IMG_20210211_1057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969" y="764704"/>
            <a:ext cx="364443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бух\Desktop\IMG_20210211_1110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33" y="3429000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61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бух\Desktop\IMG_20210211_1111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86441"/>
            <a:ext cx="3363838" cy="448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бух\Desktop\IMG_20210211_111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022" y="620688"/>
            <a:ext cx="3723878" cy="496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19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бух\Desktop\IMG_20210212_1123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84575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бух\Desktop\IMG_20210212_1124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620688"/>
            <a:ext cx="2259981" cy="301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бух\Desktop\IMG_20210224_1529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79658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765" y="3672390"/>
            <a:ext cx="1944687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72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бух\Desktop\IMG-20200914-WA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831" y="3822741"/>
            <a:ext cx="3168352" cy="237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бух\Desktop\IMG_20200929_1052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863" y="754393"/>
            <a:ext cx="2326288" cy="310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бух\Desktop\IMG_20201023_1102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520" y="754393"/>
            <a:ext cx="2286343" cy="304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бух\Desktop\IMG_20210120_0827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83010"/>
            <a:ext cx="2264880" cy="301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59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61204" y="940777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FF0000"/>
                </a:solidFill>
              </a:rPr>
              <a:t>АКТУАЛЬНОСТЬ</a:t>
            </a:r>
            <a:endParaRPr lang="ru-RU" sz="44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2060848"/>
            <a:ext cx="66967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Многие меры по обеспечению безопасности, продиктованные здравым смыслом, могут показаться элементарными, однако с ребенком дошкольного возраста необходимо разбирать и обсуждать на первый взгляд кажущиеся очень простыми правила поведения.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Защитить себя и своих детей от многих проблем, с которыми может столкнуться семья, можно при условии постоянной заботы о безопасности.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5872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бух\Desktop\IMG_20210225_1118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983" y="699217"/>
            <a:ext cx="3049327" cy="279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бух\Desktop\IMG_20210225_1115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698" y="1124744"/>
            <a:ext cx="3703780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бух\Desktop\IMG_20210225_1120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294" y="3526354"/>
            <a:ext cx="3094706" cy="268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42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-2348775"/>
            <a:ext cx="7056784" cy="67403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ru-RU" sz="7200" dirty="0" smtClean="0">
              <a:solidFill>
                <a:srgbClr val="FF0000"/>
              </a:solidFill>
            </a:endParaRPr>
          </a:p>
          <a:p>
            <a:endParaRPr lang="ru-RU" sz="7200" dirty="0">
              <a:solidFill>
                <a:srgbClr val="FF0000"/>
              </a:solidFill>
            </a:endParaRPr>
          </a:p>
          <a:p>
            <a:endParaRPr lang="ru-RU" sz="7200" dirty="0" smtClean="0">
              <a:solidFill>
                <a:srgbClr val="FF0000"/>
              </a:solidFill>
            </a:endParaRPr>
          </a:p>
          <a:p>
            <a:endParaRPr lang="ru-RU" sz="7200" dirty="0" smtClean="0">
              <a:solidFill>
                <a:srgbClr val="FF0000"/>
              </a:solidFill>
            </a:endParaRPr>
          </a:p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39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30116" y="1014870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FF0000"/>
                </a:solidFill>
              </a:rPr>
              <a:t>ЦЕЛЬ</a:t>
            </a:r>
            <a:endParaRPr lang="ru-RU" sz="4400" b="1" u="sng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784312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осознанного выполнения правил поведения, обеспечивающих сохранность их жизни и здоровья в современных условиях улицы, транспорта, природы, быта.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33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1052736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endParaRPr lang="ru-RU" sz="4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2132856"/>
            <a:ext cx="70567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теоретические основы воспитания безопасного поведения детей дошкольного возраста;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факторы, оказывающие влияние на поведение ребенка в опасной ситуации;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перспективный план и конспекты по правилам безопасности жизнедеятельности;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педагогические условия воспитания безопасного поведения ребенка в жизни;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внедрить в </a:t>
            </a:r>
            <a:r>
              <a:rPr lang="ru-RU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-образовательный процесс педагогические технологии и методики по формированию основ безопасности жизнедеятельности 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систему воспитательной - образовательной работы по основам безопасной жизнедеятельности;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систему в работе с родителями по формированию основ безопасности жизнедеятельности.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34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764704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 работе  с детьми</a:t>
            </a:r>
            <a:endParaRPr lang="ru-RU" sz="4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534145"/>
            <a:ext cx="7128792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9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знания детей о здоровом образе жизни, способствовать осознанию понятия «здоровый образ жизни»;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9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сознательное и ответственное отношение к личной безопасности и безопасности окружающих;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9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и систематизировать знания детей о правильном поведении при контактах с незнакомыми людьми;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9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у детей знания о правилах поведения на улице. Дороге, транспорте;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9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основы экологической культуры ребенка и становление у него ценного и бережного отношения к природе;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9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эмоциональному и благополучному развитию ребёнка-дошкольника;</a:t>
            </a: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65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764704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 работе с родителями</a:t>
            </a:r>
            <a:endParaRPr lang="ru-RU" sz="40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2088143"/>
            <a:ext cx="7056784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9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родителей с работой МДОУ по формированию у детей старшего дошкольного возраста по основам безопасности жизнедеятельности;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9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уровень знаний родителей по формированию у детей старшего дошкольного возраста по основам безопасности жизнедеятельности;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9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родителей ответственность за сохранение здоровья, за безопасность детей, их эмоциональное благополучие;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9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особую форму общения между родителями и воспитателями: « Доверительно деловой контакт»</a:t>
            </a: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96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9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692696"/>
            <a:ext cx="70567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эффективности проекта</a:t>
            </a:r>
            <a:endParaRPr lang="ru-RU" sz="4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2420888"/>
            <a:ext cx="7128792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необходимых условий для организации совместной деятельности с родителями по охране и безопасности жизни детей.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самостоятельности и ответственности в чрезвычайных ситуациях.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Налаживание связи семьи с сотрудниками детского сада и социумом.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у детей навыков безопасного поведения в любой ситуации.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Пробудить у родителей интерес к проблемам детского сада. Дети, родители будут не только сами соблюдать правила безопасного поведения, но так же привлекать к тому других людей.</a:t>
            </a: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10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1052736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0" i="0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Прогнозируемый результат реализации проекта</a:t>
            </a:r>
            <a:endParaRPr lang="ru-RU" sz="3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2132857"/>
            <a:ext cx="741682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Дети : осознанное отношение к вопросам личной безопасности и безопасности окружающих;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проявление дисциплинированности, выдержки, самостоятельности в соблюдении правил поведения;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предвидеть возможную опасность, находить способы избегать ее;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правил безопасного поведения на улицах города.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умение заботиться о своем физическом здоровье и соблюдать правила безопасности жизнедеятельности;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выбрать адекватную модель поведения в различных жизненных ситуациях умение организовать деятельность в соответствии с правилами безопасного для себя и окружающих поведения в «типичных» ситуациях;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действовать в экстремальных ситуациях в соответствии с усвоенными правилами на дороге;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представления о возможных негативных последствиях для других людей своими неосторожными действиями.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: осознанная причастность к воспитанию личности безопасного типа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47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692696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  <a:endParaRPr lang="ru-RU" sz="40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628800"/>
            <a:ext cx="712879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этап: Подготовительный.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 определить основные направления работы.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Задачи: разработать концептуальные подходы к вопросам, которые формируют навыки обеспечения жизнедеятельности ребенка в детском саду.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Второй этап: Организационный.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составить программу проекта взаимодействия семьи, детского сада и служб, обеспечивающих безопасность жизнедеятельности человека.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оценить возможности субъектов профилактики; подготовить материально-техническую базу.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необходимые условия для профилактики основ безопасности жизнедеятельности детей.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этап. Основной.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 провести мероприятия проекта по профилактике основ безопасности, подбор инновационных методов работы по организации профилактики основ безопасности жизнедеятельности детей.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25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176</TotalTime>
  <Words>916</Words>
  <Application>Microsoft Office PowerPoint</Application>
  <PresentationFormat>Экран (4:3)</PresentationFormat>
  <Paragraphs>115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Roboto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бух</dc:creator>
  <cp:lastModifiedBy>User</cp:lastModifiedBy>
  <cp:revision>18</cp:revision>
  <dcterms:created xsi:type="dcterms:W3CDTF">2021-02-24T06:56:03Z</dcterms:created>
  <dcterms:modified xsi:type="dcterms:W3CDTF">2021-02-25T05:35:54Z</dcterms:modified>
</cp:coreProperties>
</file>