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69" r:id="rId6"/>
    <p:sldId id="258" r:id="rId7"/>
    <p:sldId id="272" r:id="rId8"/>
    <p:sldId id="260" r:id="rId9"/>
    <p:sldId id="261" r:id="rId10"/>
    <p:sldId id="265" r:id="rId11"/>
    <p:sldId id="273" r:id="rId12"/>
    <p:sldId id="274" r:id="rId13"/>
    <p:sldId id="27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A5E98-AA92-4FBF-847C-2D429E18956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F22D3F-6786-4594-ADFF-858F84411DC7}">
      <dgm:prSet/>
      <dgm:spPr/>
      <dgm:t>
        <a:bodyPr/>
        <a:lstStyle/>
        <a:p>
          <a:pPr algn="l" rtl="0"/>
          <a:r>
            <a:rPr lang="ru-RU" dirty="0"/>
            <a:t>Как выглядят   профиль  подростка в интернете</a:t>
          </a:r>
        </a:p>
      </dgm:t>
    </dgm:pt>
    <dgm:pt modelId="{077454D9-9E70-478C-A0D9-F6D90848B452}" type="parTrans" cxnId="{D1EE99D3-8BC1-45EA-B882-C02730C2E708}">
      <dgm:prSet/>
      <dgm:spPr/>
      <dgm:t>
        <a:bodyPr/>
        <a:lstStyle/>
        <a:p>
          <a:endParaRPr lang="ru-RU"/>
        </a:p>
      </dgm:t>
    </dgm:pt>
    <dgm:pt modelId="{B23A5442-B1C2-4863-AD00-0C0E2C0B328A}" type="sibTrans" cxnId="{D1EE99D3-8BC1-45EA-B882-C02730C2E708}">
      <dgm:prSet/>
      <dgm:spPr/>
      <dgm:t>
        <a:bodyPr/>
        <a:lstStyle/>
        <a:p>
          <a:endParaRPr lang="ru-RU"/>
        </a:p>
      </dgm:t>
    </dgm:pt>
    <dgm:pt modelId="{CD0CE97C-F5B2-4511-8BE9-667A61191833}">
      <dgm:prSet/>
      <dgm:spPr/>
      <dgm:t>
        <a:bodyPr/>
        <a:lstStyle/>
        <a:p>
          <a:pPr algn="l" rtl="0"/>
          <a:r>
            <a:rPr lang="ru-RU" dirty="0"/>
            <a:t>Какие цифровые следы он оставляет</a:t>
          </a:r>
        </a:p>
      </dgm:t>
    </dgm:pt>
    <dgm:pt modelId="{01E54B5B-9A86-42D9-A591-4F70706FC27B}" type="parTrans" cxnId="{C108DBA7-FBBF-40F7-B644-AAB70FF7AF7A}">
      <dgm:prSet/>
      <dgm:spPr/>
      <dgm:t>
        <a:bodyPr/>
        <a:lstStyle/>
        <a:p>
          <a:endParaRPr lang="ru-RU"/>
        </a:p>
      </dgm:t>
    </dgm:pt>
    <dgm:pt modelId="{C1F7D34F-5E3E-4BA9-93F1-DF38B68589FB}" type="sibTrans" cxnId="{C108DBA7-FBBF-40F7-B644-AAB70FF7AF7A}">
      <dgm:prSet/>
      <dgm:spPr/>
      <dgm:t>
        <a:bodyPr/>
        <a:lstStyle/>
        <a:p>
          <a:endParaRPr lang="ru-RU"/>
        </a:p>
      </dgm:t>
    </dgm:pt>
    <dgm:pt modelId="{027326A4-C475-49A4-BE69-9913F11CB321}">
      <dgm:prSet/>
      <dgm:spPr/>
      <dgm:t>
        <a:bodyPr/>
        <a:lstStyle/>
        <a:p>
          <a:pPr algn="l" rtl="0"/>
          <a:r>
            <a:rPr lang="ru-RU" dirty="0"/>
            <a:t>Какие ресурсы посещает</a:t>
          </a:r>
        </a:p>
      </dgm:t>
    </dgm:pt>
    <dgm:pt modelId="{8355A58A-A934-4F22-B85E-D6271D3E56C1}" type="parTrans" cxnId="{4A08DAF7-31A0-404E-BAAF-5B47C5E27192}">
      <dgm:prSet/>
      <dgm:spPr/>
      <dgm:t>
        <a:bodyPr/>
        <a:lstStyle/>
        <a:p>
          <a:endParaRPr lang="ru-RU"/>
        </a:p>
      </dgm:t>
    </dgm:pt>
    <dgm:pt modelId="{31289BB9-6BE8-4A03-B654-9A269A7D0B2A}" type="sibTrans" cxnId="{4A08DAF7-31A0-404E-BAAF-5B47C5E27192}">
      <dgm:prSet/>
      <dgm:spPr/>
      <dgm:t>
        <a:bodyPr/>
        <a:lstStyle/>
        <a:p>
          <a:endParaRPr lang="ru-RU"/>
        </a:p>
      </dgm:t>
    </dgm:pt>
    <dgm:pt modelId="{9F1B5E44-2D49-40A6-9541-E5619F261E89}">
      <dgm:prSet/>
      <dgm:spPr/>
      <dgm:t>
        <a:bodyPr/>
        <a:lstStyle/>
        <a:p>
          <a:pPr algn="l" rtl="0"/>
          <a:r>
            <a:rPr lang="ru-RU" dirty="0"/>
            <a:t>Какие файлы скачивает</a:t>
          </a:r>
        </a:p>
      </dgm:t>
    </dgm:pt>
    <dgm:pt modelId="{DC75A2D8-6E91-4B8E-99AA-EDE3A8B64E56}" type="parTrans" cxnId="{5FF65FE9-B135-4A5C-8C17-E204F92858F1}">
      <dgm:prSet/>
      <dgm:spPr/>
      <dgm:t>
        <a:bodyPr/>
        <a:lstStyle/>
        <a:p>
          <a:endParaRPr lang="ru-RU"/>
        </a:p>
      </dgm:t>
    </dgm:pt>
    <dgm:pt modelId="{5270E617-90A4-4605-9453-10658BACFD0F}" type="sibTrans" cxnId="{5FF65FE9-B135-4A5C-8C17-E204F92858F1}">
      <dgm:prSet/>
      <dgm:spPr/>
      <dgm:t>
        <a:bodyPr/>
        <a:lstStyle/>
        <a:p>
          <a:endParaRPr lang="ru-RU"/>
        </a:p>
      </dgm:t>
    </dgm:pt>
    <dgm:pt modelId="{4D4CD829-7721-4C00-B55E-8860785E5BAA}">
      <dgm:prSet/>
      <dgm:spPr/>
      <dgm:t>
        <a:bodyPr/>
        <a:lstStyle/>
        <a:p>
          <a:pPr algn="l" rtl="0"/>
          <a:r>
            <a:rPr lang="ru-RU" dirty="0"/>
            <a:t>Какие поисковые запросы делает</a:t>
          </a:r>
        </a:p>
      </dgm:t>
    </dgm:pt>
    <dgm:pt modelId="{ED8449D5-C746-43CF-ACA8-C4A4A2DFB77C}" type="parTrans" cxnId="{E4E6AA0F-E0B8-4762-9041-0ADA38508491}">
      <dgm:prSet/>
      <dgm:spPr/>
      <dgm:t>
        <a:bodyPr/>
        <a:lstStyle/>
        <a:p>
          <a:endParaRPr lang="ru-RU"/>
        </a:p>
      </dgm:t>
    </dgm:pt>
    <dgm:pt modelId="{FBC1E433-C8A8-4E3F-ADC2-DB80080A2F81}" type="sibTrans" cxnId="{E4E6AA0F-E0B8-4762-9041-0ADA38508491}">
      <dgm:prSet/>
      <dgm:spPr/>
      <dgm:t>
        <a:bodyPr/>
        <a:lstStyle/>
        <a:p>
          <a:endParaRPr lang="ru-RU"/>
        </a:p>
      </dgm:t>
    </dgm:pt>
    <dgm:pt modelId="{BCB97D7C-CC89-409E-9DA4-C62C29D62398}" type="pres">
      <dgm:prSet presAssocID="{085A5E98-AA92-4FBF-847C-2D429E1895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FF1804-1F5E-4D66-B93A-9C18C16E44BF}" type="pres">
      <dgm:prSet presAssocID="{E5F22D3F-6786-4594-ADFF-858F84411DC7}" presName="linNode" presStyleCnt="0"/>
      <dgm:spPr/>
    </dgm:pt>
    <dgm:pt modelId="{B5BE89F3-BAA6-4A46-B0BC-9FB27F9CAD94}" type="pres">
      <dgm:prSet presAssocID="{E5F22D3F-6786-4594-ADFF-858F84411DC7}" presName="parentText" presStyleLbl="node1" presStyleIdx="0" presStyleCnt="5" custScaleX="277778" custLinFactNeighborY="-2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81AF2-07A2-4ED3-B2DB-6D3FC3501CFD}" type="pres">
      <dgm:prSet presAssocID="{B23A5442-B1C2-4863-AD00-0C0E2C0B328A}" presName="sp" presStyleCnt="0"/>
      <dgm:spPr/>
    </dgm:pt>
    <dgm:pt modelId="{B609DD27-2809-4A49-AEBA-A8A2B361FCA4}" type="pres">
      <dgm:prSet presAssocID="{CD0CE97C-F5B2-4511-8BE9-667A61191833}" presName="linNode" presStyleCnt="0"/>
      <dgm:spPr/>
    </dgm:pt>
    <dgm:pt modelId="{75B490BE-BB89-44CA-BD32-EBE37CD6D44D}" type="pres">
      <dgm:prSet presAssocID="{CD0CE97C-F5B2-4511-8BE9-667A61191833}" presName="parentText" presStyleLbl="node1" presStyleIdx="1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2C96F-D79F-4E56-A4F1-4DA9510F36E7}" type="pres">
      <dgm:prSet presAssocID="{C1F7D34F-5E3E-4BA9-93F1-DF38B68589FB}" presName="sp" presStyleCnt="0"/>
      <dgm:spPr/>
    </dgm:pt>
    <dgm:pt modelId="{8603264F-ED57-462A-AC8E-0B76DF0300D8}" type="pres">
      <dgm:prSet presAssocID="{027326A4-C475-49A4-BE69-9913F11CB321}" presName="linNode" presStyleCnt="0"/>
      <dgm:spPr/>
    </dgm:pt>
    <dgm:pt modelId="{A230271B-DF8C-4625-B26D-7D8AF196F62E}" type="pres">
      <dgm:prSet presAssocID="{027326A4-C475-49A4-BE69-9913F11CB321}" presName="parentText" presStyleLbl="node1" presStyleIdx="2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682FA-2C40-4256-8B8D-E5AF855718EE}" type="pres">
      <dgm:prSet presAssocID="{31289BB9-6BE8-4A03-B654-9A269A7D0B2A}" presName="sp" presStyleCnt="0"/>
      <dgm:spPr/>
    </dgm:pt>
    <dgm:pt modelId="{8CC52D95-5743-4A2D-A5EC-DEDBD9851EBF}" type="pres">
      <dgm:prSet presAssocID="{9F1B5E44-2D49-40A6-9541-E5619F261E89}" presName="linNode" presStyleCnt="0"/>
      <dgm:spPr/>
    </dgm:pt>
    <dgm:pt modelId="{5FBC7DC4-E8C8-4F91-BFCF-F8E53EABAA72}" type="pres">
      <dgm:prSet presAssocID="{9F1B5E44-2D49-40A6-9541-E5619F261E89}" presName="parentText" presStyleLbl="node1" presStyleIdx="3" presStyleCnt="5" custScaleX="277778" custLinFactNeighborX="-15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9510B-E410-40C9-B7B3-784C74188A59}" type="pres">
      <dgm:prSet presAssocID="{5270E617-90A4-4605-9453-10658BACFD0F}" presName="sp" presStyleCnt="0"/>
      <dgm:spPr/>
    </dgm:pt>
    <dgm:pt modelId="{3CF48B25-6FA2-4481-81F3-4854631156FA}" type="pres">
      <dgm:prSet presAssocID="{4D4CD829-7721-4C00-B55E-8860785E5BAA}" presName="linNode" presStyleCnt="0"/>
      <dgm:spPr/>
    </dgm:pt>
    <dgm:pt modelId="{158056BB-BD18-4E11-9DAD-11738BB123FB}" type="pres">
      <dgm:prSet presAssocID="{4D4CD829-7721-4C00-B55E-8860785E5BAA}" presName="parentText" presStyleLbl="node1" presStyleIdx="4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EE99D3-8BC1-45EA-B882-C02730C2E708}" srcId="{085A5E98-AA92-4FBF-847C-2D429E189565}" destId="{E5F22D3F-6786-4594-ADFF-858F84411DC7}" srcOrd="0" destOrd="0" parTransId="{077454D9-9E70-478C-A0D9-F6D90848B452}" sibTransId="{B23A5442-B1C2-4863-AD00-0C0E2C0B328A}"/>
    <dgm:cxn modelId="{B13A51BC-05A3-4764-8995-D75119D7A7D3}" type="presOf" srcId="{027326A4-C475-49A4-BE69-9913F11CB321}" destId="{A230271B-DF8C-4625-B26D-7D8AF196F62E}" srcOrd="0" destOrd="0" presId="urn:microsoft.com/office/officeart/2005/8/layout/vList5"/>
    <dgm:cxn modelId="{5FF65FE9-B135-4A5C-8C17-E204F92858F1}" srcId="{085A5E98-AA92-4FBF-847C-2D429E189565}" destId="{9F1B5E44-2D49-40A6-9541-E5619F261E89}" srcOrd="3" destOrd="0" parTransId="{DC75A2D8-6E91-4B8E-99AA-EDE3A8B64E56}" sibTransId="{5270E617-90A4-4605-9453-10658BACFD0F}"/>
    <dgm:cxn modelId="{A4A0B714-030D-4E2B-9C4F-90A49C4594A2}" type="presOf" srcId="{CD0CE97C-F5B2-4511-8BE9-667A61191833}" destId="{75B490BE-BB89-44CA-BD32-EBE37CD6D44D}" srcOrd="0" destOrd="0" presId="urn:microsoft.com/office/officeart/2005/8/layout/vList5"/>
    <dgm:cxn modelId="{E4E6AA0F-E0B8-4762-9041-0ADA38508491}" srcId="{085A5E98-AA92-4FBF-847C-2D429E189565}" destId="{4D4CD829-7721-4C00-B55E-8860785E5BAA}" srcOrd="4" destOrd="0" parTransId="{ED8449D5-C746-43CF-ACA8-C4A4A2DFB77C}" sibTransId="{FBC1E433-C8A8-4E3F-ADC2-DB80080A2F81}"/>
    <dgm:cxn modelId="{C108DBA7-FBBF-40F7-B644-AAB70FF7AF7A}" srcId="{085A5E98-AA92-4FBF-847C-2D429E189565}" destId="{CD0CE97C-F5B2-4511-8BE9-667A61191833}" srcOrd="1" destOrd="0" parTransId="{01E54B5B-9A86-42D9-A591-4F70706FC27B}" sibTransId="{C1F7D34F-5E3E-4BA9-93F1-DF38B68589FB}"/>
    <dgm:cxn modelId="{92E839FA-8D21-4C9B-9C68-285C26505EDE}" type="presOf" srcId="{E5F22D3F-6786-4594-ADFF-858F84411DC7}" destId="{B5BE89F3-BAA6-4A46-B0BC-9FB27F9CAD94}" srcOrd="0" destOrd="0" presId="urn:microsoft.com/office/officeart/2005/8/layout/vList5"/>
    <dgm:cxn modelId="{4A08DAF7-31A0-404E-BAAF-5B47C5E27192}" srcId="{085A5E98-AA92-4FBF-847C-2D429E189565}" destId="{027326A4-C475-49A4-BE69-9913F11CB321}" srcOrd="2" destOrd="0" parTransId="{8355A58A-A934-4F22-B85E-D6271D3E56C1}" sibTransId="{31289BB9-6BE8-4A03-B654-9A269A7D0B2A}"/>
    <dgm:cxn modelId="{0632F7A2-8B5E-47B6-9853-5D5F21CAB002}" type="presOf" srcId="{085A5E98-AA92-4FBF-847C-2D429E189565}" destId="{BCB97D7C-CC89-409E-9DA4-C62C29D62398}" srcOrd="0" destOrd="0" presId="urn:microsoft.com/office/officeart/2005/8/layout/vList5"/>
    <dgm:cxn modelId="{4BA7CD4F-391C-4283-833B-97F98F97DF8E}" type="presOf" srcId="{4D4CD829-7721-4C00-B55E-8860785E5BAA}" destId="{158056BB-BD18-4E11-9DAD-11738BB123FB}" srcOrd="0" destOrd="0" presId="urn:microsoft.com/office/officeart/2005/8/layout/vList5"/>
    <dgm:cxn modelId="{CE412701-1F1A-4976-9CDC-3B60CF09A342}" type="presOf" srcId="{9F1B5E44-2D49-40A6-9541-E5619F261E89}" destId="{5FBC7DC4-E8C8-4F91-BFCF-F8E53EABAA72}" srcOrd="0" destOrd="0" presId="urn:microsoft.com/office/officeart/2005/8/layout/vList5"/>
    <dgm:cxn modelId="{611E6A70-5596-43D0-B525-D5D42F1A21E7}" type="presParOf" srcId="{BCB97D7C-CC89-409E-9DA4-C62C29D62398}" destId="{B8FF1804-1F5E-4D66-B93A-9C18C16E44BF}" srcOrd="0" destOrd="0" presId="urn:microsoft.com/office/officeart/2005/8/layout/vList5"/>
    <dgm:cxn modelId="{F9E76FB3-60D0-415A-B4F7-EB9DBE7DE300}" type="presParOf" srcId="{B8FF1804-1F5E-4D66-B93A-9C18C16E44BF}" destId="{B5BE89F3-BAA6-4A46-B0BC-9FB27F9CAD94}" srcOrd="0" destOrd="0" presId="urn:microsoft.com/office/officeart/2005/8/layout/vList5"/>
    <dgm:cxn modelId="{177816D1-84F7-4946-83E3-3005DABAA75F}" type="presParOf" srcId="{BCB97D7C-CC89-409E-9DA4-C62C29D62398}" destId="{BB281AF2-07A2-4ED3-B2DB-6D3FC3501CFD}" srcOrd="1" destOrd="0" presId="urn:microsoft.com/office/officeart/2005/8/layout/vList5"/>
    <dgm:cxn modelId="{1777F002-453B-48FD-B6D1-91E58AAB4353}" type="presParOf" srcId="{BCB97D7C-CC89-409E-9DA4-C62C29D62398}" destId="{B609DD27-2809-4A49-AEBA-A8A2B361FCA4}" srcOrd="2" destOrd="0" presId="urn:microsoft.com/office/officeart/2005/8/layout/vList5"/>
    <dgm:cxn modelId="{234F0192-803B-4BBC-8F7C-3C2DE23C99C4}" type="presParOf" srcId="{B609DD27-2809-4A49-AEBA-A8A2B361FCA4}" destId="{75B490BE-BB89-44CA-BD32-EBE37CD6D44D}" srcOrd="0" destOrd="0" presId="urn:microsoft.com/office/officeart/2005/8/layout/vList5"/>
    <dgm:cxn modelId="{C3CAF656-120B-468A-9D1D-58291946E815}" type="presParOf" srcId="{BCB97D7C-CC89-409E-9DA4-C62C29D62398}" destId="{3D32C96F-D79F-4E56-A4F1-4DA9510F36E7}" srcOrd="3" destOrd="0" presId="urn:microsoft.com/office/officeart/2005/8/layout/vList5"/>
    <dgm:cxn modelId="{695FF06A-7F59-4DA1-99C5-49123E6821F8}" type="presParOf" srcId="{BCB97D7C-CC89-409E-9DA4-C62C29D62398}" destId="{8603264F-ED57-462A-AC8E-0B76DF0300D8}" srcOrd="4" destOrd="0" presId="urn:microsoft.com/office/officeart/2005/8/layout/vList5"/>
    <dgm:cxn modelId="{6C9125E8-DA34-48D8-B9D5-583B4EC13418}" type="presParOf" srcId="{8603264F-ED57-462A-AC8E-0B76DF0300D8}" destId="{A230271B-DF8C-4625-B26D-7D8AF196F62E}" srcOrd="0" destOrd="0" presId="urn:microsoft.com/office/officeart/2005/8/layout/vList5"/>
    <dgm:cxn modelId="{0C0B605D-F4FC-494B-B848-719882181A36}" type="presParOf" srcId="{BCB97D7C-CC89-409E-9DA4-C62C29D62398}" destId="{C65682FA-2C40-4256-8B8D-E5AF855718EE}" srcOrd="5" destOrd="0" presId="urn:microsoft.com/office/officeart/2005/8/layout/vList5"/>
    <dgm:cxn modelId="{736F5F3E-5B3D-408E-8133-FCBFE9E95457}" type="presParOf" srcId="{BCB97D7C-CC89-409E-9DA4-C62C29D62398}" destId="{8CC52D95-5743-4A2D-A5EC-DEDBD9851EBF}" srcOrd="6" destOrd="0" presId="urn:microsoft.com/office/officeart/2005/8/layout/vList5"/>
    <dgm:cxn modelId="{992307FD-A9BB-4F46-972C-78AD2BE37844}" type="presParOf" srcId="{8CC52D95-5743-4A2D-A5EC-DEDBD9851EBF}" destId="{5FBC7DC4-E8C8-4F91-BFCF-F8E53EABAA72}" srcOrd="0" destOrd="0" presId="urn:microsoft.com/office/officeart/2005/8/layout/vList5"/>
    <dgm:cxn modelId="{C04805F8-BABF-46E7-B9A5-63330B353999}" type="presParOf" srcId="{BCB97D7C-CC89-409E-9DA4-C62C29D62398}" destId="{AEC9510B-E410-40C9-B7B3-784C74188A59}" srcOrd="7" destOrd="0" presId="urn:microsoft.com/office/officeart/2005/8/layout/vList5"/>
    <dgm:cxn modelId="{1F507641-EE96-415B-874C-DF9EFF783901}" type="presParOf" srcId="{BCB97D7C-CC89-409E-9DA4-C62C29D62398}" destId="{3CF48B25-6FA2-4481-81F3-4854631156FA}" srcOrd="8" destOrd="0" presId="urn:microsoft.com/office/officeart/2005/8/layout/vList5"/>
    <dgm:cxn modelId="{AFDECDEA-4192-4BBC-8F38-95AFEFD5C969}" type="presParOf" srcId="{3CF48B25-6FA2-4481-81F3-4854631156FA}" destId="{158056BB-BD18-4E11-9DAD-11738BB123F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865645-E97B-4853-9880-9C8F85C3672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01A59C8-B922-4A1D-952D-8C04B0278317}">
      <dgm:prSet/>
      <dgm:spPr/>
      <dgm:t>
        <a:bodyPr/>
        <a:lstStyle/>
        <a:p>
          <a:pPr rtl="0"/>
          <a:r>
            <a:rPr lang="ru-RU" dirty="0"/>
            <a:t>Комментарии, размещенные фотографии могут не исчезнуть даже после того, как их удалили</a:t>
          </a:r>
        </a:p>
      </dgm:t>
    </dgm:pt>
    <dgm:pt modelId="{372D5778-1D85-4C45-8ACB-19FFA98009E0}" type="parTrans" cxnId="{3FFE1534-35AC-47A9-83BE-745680BC59B3}">
      <dgm:prSet/>
      <dgm:spPr/>
      <dgm:t>
        <a:bodyPr/>
        <a:lstStyle/>
        <a:p>
          <a:endParaRPr lang="ru-RU"/>
        </a:p>
      </dgm:t>
    </dgm:pt>
    <dgm:pt modelId="{A27E49D2-667D-4805-9334-B47105B1F128}" type="sibTrans" cxnId="{3FFE1534-35AC-47A9-83BE-745680BC59B3}">
      <dgm:prSet/>
      <dgm:spPr/>
      <dgm:t>
        <a:bodyPr/>
        <a:lstStyle/>
        <a:p>
          <a:endParaRPr lang="ru-RU"/>
        </a:p>
      </dgm:t>
    </dgm:pt>
    <dgm:pt modelId="{BDAA6064-C163-4959-B45F-D8DB08B9C80B}">
      <dgm:prSet/>
      <dgm:spPr/>
      <dgm:t>
        <a:bodyPr/>
        <a:lstStyle/>
        <a:p>
          <a:pPr rtl="0"/>
          <a:r>
            <a:rPr lang="ru-RU" dirty="0"/>
            <a:t>Кто-нибудь может сохранить размещенную нами информацию, сделав скриншот или репост</a:t>
          </a:r>
        </a:p>
      </dgm:t>
    </dgm:pt>
    <dgm:pt modelId="{B6C9BA29-A174-4C88-8E36-081CB54BC56A}" type="parTrans" cxnId="{CB93B9F5-1723-4506-A188-D2F5B4AAF9D4}">
      <dgm:prSet/>
      <dgm:spPr/>
      <dgm:t>
        <a:bodyPr/>
        <a:lstStyle/>
        <a:p>
          <a:endParaRPr lang="ru-RU"/>
        </a:p>
      </dgm:t>
    </dgm:pt>
    <dgm:pt modelId="{0B1A89F4-BF5E-4102-96EC-F39DF3536608}" type="sibTrans" cxnId="{CB93B9F5-1723-4506-A188-D2F5B4AAF9D4}">
      <dgm:prSet/>
      <dgm:spPr/>
      <dgm:t>
        <a:bodyPr/>
        <a:lstStyle/>
        <a:p>
          <a:endParaRPr lang="ru-RU"/>
        </a:p>
      </dgm:t>
    </dgm:pt>
    <dgm:pt modelId="{0EA78C30-1717-4158-A547-AA0808243EE9}">
      <dgm:prSet/>
      <dgm:spPr/>
      <dgm:t>
        <a:bodyPr/>
        <a:lstStyle/>
        <a:p>
          <a:pPr rtl="0"/>
          <a:r>
            <a:rPr lang="ru-RU" dirty="0"/>
            <a:t>Размещенную в сети информацию можно найти и много лет спустя</a:t>
          </a:r>
        </a:p>
      </dgm:t>
    </dgm:pt>
    <dgm:pt modelId="{0E9272AD-BB1B-4BD1-977D-C7245EC05DC0}" type="parTrans" cxnId="{27D20507-A7C3-4D72-A32C-D232041B5644}">
      <dgm:prSet/>
      <dgm:spPr/>
      <dgm:t>
        <a:bodyPr/>
        <a:lstStyle/>
        <a:p>
          <a:endParaRPr lang="ru-RU"/>
        </a:p>
      </dgm:t>
    </dgm:pt>
    <dgm:pt modelId="{6828FE38-1B5F-4A53-B636-DF34AAFE1DBA}" type="sibTrans" cxnId="{27D20507-A7C3-4D72-A32C-D232041B5644}">
      <dgm:prSet/>
      <dgm:spPr/>
      <dgm:t>
        <a:bodyPr/>
        <a:lstStyle/>
        <a:p>
          <a:endParaRPr lang="ru-RU"/>
        </a:p>
      </dgm:t>
    </dgm:pt>
    <dgm:pt modelId="{B21D597A-73F2-4BAA-9885-3139CD2377B5}">
      <dgm:prSet/>
      <dgm:spPr/>
      <dgm:t>
        <a:bodyPr/>
        <a:lstStyle/>
        <a:p>
          <a:pPr rtl="0"/>
          <a:r>
            <a:rPr lang="ru-RU" dirty="0"/>
            <a:t>За распространение запрещенных законом материалов в социальных сетях могут привлечь к ответственности, даже уголовной</a:t>
          </a:r>
        </a:p>
      </dgm:t>
    </dgm:pt>
    <dgm:pt modelId="{3160E0DC-426B-42B5-A589-5F150573E0EB}" type="parTrans" cxnId="{611DDDE5-E4FB-4DBA-AE34-851662710E69}">
      <dgm:prSet/>
      <dgm:spPr/>
      <dgm:t>
        <a:bodyPr/>
        <a:lstStyle/>
        <a:p>
          <a:endParaRPr lang="ru-RU"/>
        </a:p>
      </dgm:t>
    </dgm:pt>
    <dgm:pt modelId="{6A936F8C-7ABB-4B38-8D29-56D6B08047B3}" type="sibTrans" cxnId="{611DDDE5-E4FB-4DBA-AE34-851662710E69}">
      <dgm:prSet/>
      <dgm:spPr/>
      <dgm:t>
        <a:bodyPr/>
        <a:lstStyle/>
        <a:p>
          <a:endParaRPr lang="ru-RU"/>
        </a:p>
      </dgm:t>
    </dgm:pt>
    <dgm:pt modelId="{ED0D8DAA-65F8-401C-8F85-DF241377CAEC}" type="pres">
      <dgm:prSet presAssocID="{DD865645-E97B-4853-9880-9C8F85C367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F583C7-EC40-4839-8FFD-976B2BFDFD0D}" type="pres">
      <dgm:prSet presAssocID="{D01A59C8-B922-4A1D-952D-8C04B027831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ACB52-81B4-419E-AB34-97F017E72535}" type="pres">
      <dgm:prSet presAssocID="{A27E49D2-667D-4805-9334-B47105B1F128}" presName="spacer" presStyleCnt="0"/>
      <dgm:spPr/>
    </dgm:pt>
    <dgm:pt modelId="{9FD4EB58-C3D4-42F9-9249-4272FBAE2DF3}" type="pres">
      <dgm:prSet presAssocID="{BDAA6064-C163-4959-B45F-D8DB08B9C80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23510-AD0E-4550-A412-DD747869FBF0}" type="pres">
      <dgm:prSet presAssocID="{0B1A89F4-BF5E-4102-96EC-F39DF3536608}" presName="spacer" presStyleCnt="0"/>
      <dgm:spPr/>
    </dgm:pt>
    <dgm:pt modelId="{2C9F5562-0A9C-4BC1-8879-E00D2EB97904}" type="pres">
      <dgm:prSet presAssocID="{0EA78C30-1717-4158-A547-AA0808243EE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EA295-214E-41C4-A1EF-C16D69328AC0}" type="pres">
      <dgm:prSet presAssocID="{6828FE38-1B5F-4A53-B636-DF34AAFE1DBA}" presName="spacer" presStyleCnt="0"/>
      <dgm:spPr/>
    </dgm:pt>
    <dgm:pt modelId="{D775F8EF-7F87-4CD5-9B73-0021B6AF42EF}" type="pres">
      <dgm:prSet presAssocID="{B21D597A-73F2-4BAA-9885-3139CD2377B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B5129-6177-4E60-A3A4-E2774AF427CD}" type="presOf" srcId="{D01A59C8-B922-4A1D-952D-8C04B0278317}" destId="{C4F583C7-EC40-4839-8FFD-976B2BFDFD0D}" srcOrd="0" destOrd="0" presId="urn:microsoft.com/office/officeart/2005/8/layout/vList2"/>
    <dgm:cxn modelId="{A0C2076F-15BD-4C9D-87DB-A1142C17BDFA}" type="presOf" srcId="{DD865645-E97B-4853-9880-9C8F85C36724}" destId="{ED0D8DAA-65F8-401C-8F85-DF241377CAEC}" srcOrd="0" destOrd="0" presId="urn:microsoft.com/office/officeart/2005/8/layout/vList2"/>
    <dgm:cxn modelId="{CB93B9F5-1723-4506-A188-D2F5B4AAF9D4}" srcId="{DD865645-E97B-4853-9880-9C8F85C36724}" destId="{BDAA6064-C163-4959-B45F-D8DB08B9C80B}" srcOrd="1" destOrd="0" parTransId="{B6C9BA29-A174-4C88-8E36-081CB54BC56A}" sibTransId="{0B1A89F4-BF5E-4102-96EC-F39DF3536608}"/>
    <dgm:cxn modelId="{27D20507-A7C3-4D72-A32C-D232041B5644}" srcId="{DD865645-E97B-4853-9880-9C8F85C36724}" destId="{0EA78C30-1717-4158-A547-AA0808243EE9}" srcOrd="2" destOrd="0" parTransId="{0E9272AD-BB1B-4BD1-977D-C7245EC05DC0}" sibTransId="{6828FE38-1B5F-4A53-B636-DF34AAFE1DBA}"/>
    <dgm:cxn modelId="{EF2F97CF-E84A-4A1B-8D33-08EA1F88A6DE}" type="presOf" srcId="{BDAA6064-C163-4959-B45F-D8DB08B9C80B}" destId="{9FD4EB58-C3D4-42F9-9249-4272FBAE2DF3}" srcOrd="0" destOrd="0" presId="urn:microsoft.com/office/officeart/2005/8/layout/vList2"/>
    <dgm:cxn modelId="{3FFE1534-35AC-47A9-83BE-745680BC59B3}" srcId="{DD865645-E97B-4853-9880-9C8F85C36724}" destId="{D01A59C8-B922-4A1D-952D-8C04B0278317}" srcOrd="0" destOrd="0" parTransId="{372D5778-1D85-4C45-8ACB-19FFA98009E0}" sibTransId="{A27E49D2-667D-4805-9334-B47105B1F128}"/>
    <dgm:cxn modelId="{62CAFBD0-4778-4BC6-AE2A-28244C309AF2}" type="presOf" srcId="{B21D597A-73F2-4BAA-9885-3139CD2377B5}" destId="{D775F8EF-7F87-4CD5-9B73-0021B6AF42EF}" srcOrd="0" destOrd="0" presId="urn:microsoft.com/office/officeart/2005/8/layout/vList2"/>
    <dgm:cxn modelId="{611DDDE5-E4FB-4DBA-AE34-851662710E69}" srcId="{DD865645-E97B-4853-9880-9C8F85C36724}" destId="{B21D597A-73F2-4BAA-9885-3139CD2377B5}" srcOrd="3" destOrd="0" parTransId="{3160E0DC-426B-42B5-A589-5F150573E0EB}" sibTransId="{6A936F8C-7ABB-4B38-8D29-56D6B08047B3}"/>
    <dgm:cxn modelId="{85BF3C89-D556-4620-BA7B-05009B1CBB10}" type="presOf" srcId="{0EA78C30-1717-4158-A547-AA0808243EE9}" destId="{2C9F5562-0A9C-4BC1-8879-E00D2EB97904}" srcOrd="0" destOrd="0" presId="urn:microsoft.com/office/officeart/2005/8/layout/vList2"/>
    <dgm:cxn modelId="{B167E769-47D8-4452-A101-90D2EC4C5B6E}" type="presParOf" srcId="{ED0D8DAA-65F8-401C-8F85-DF241377CAEC}" destId="{C4F583C7-EC40-4839-8FFD-976B2BFDFD0D}" srcOrd="0" destOrd="0" presId="urn:microsoft.com/office/officeart/2005/8/layout/vList2"/>
    <dgm:cxn modelId="{B210332A-89D4-414B-8600-2A655DA65B13}" type="presParOf" srcId="{ED0D8DAA-65F8-401C-8F85-DF241377CAEC}" destId="{3E5ACB52-81B4-419E-AB34-97F017E72535}" srcOrd="1" destOrd="0" presId="urn:microsoft.com/office/officeart/2005/8/layout/vList2"/>
    <dgm:cxn modelId="{299138D5-E474-4AC0-8CB4-BEFEB2E00702}" type="presParOf" srcId="{ED0D8DAA-65F8-401C-8F85-DF241377CAEC}" destId="{9FD4EB58-C3D4-42F9-9249-4272FBAE2DF3}" srcOrd="2" destOrd="0" presId="urn:microsoft.com/office/officeart/2005/8/layout/vList2"/>
    <dgm:cxn modelId="{0E7E9BC5-0E13-455A-8104-8739C242AEEE}" type="presParOf" srcId="{ED0D8DAA-65F8-401C-8F85-DF241377CAEC}" destId="{7A523510-AD0E-4550-A412-DD747869FBF0}" srcOrd="3" destOrd="0" presId="urn:microsoft.com/office/officeart/2005/8/layout/vList2"/>
    <dgm:cxn modelId="{5E81A291-8AF5-4C1E-BE92-6D84CB152CD7}" type="presParOf" srcId="{ED0D8DAA-65F8-401C-8F85-DF241377CAEC}" destId="{2C9F5562-0A9C-4BC1-8879-E00D2EB97904}" srcOrd="4" destOrd="0" presId="urn:microsoft.com/office/officeart/2005/8/layout/vList2"/>
    <dgm:cxn modelId="{10050F7F-3F97-4973-95A5-96107CFE9DA7}" type="presParOf" srcId="{ED0D8DAA-65F8-401C-8F85-DF241377CAEC}" destId="{C02EA295-214E-41C4-A1EF-C16D69328AC0}" srcOrd="5" destOrd="0" presId="urn:microsoft.com/office/officeart/2005/8/layout/vList2"/>
    <dgm:cxn modelId="{F2EA6A36-A162-4B3C-8070-3444394D6ABB}" type="presParOf" srcId="{ED0D8DAA-65F8-401C-8F85-DF241377CAEC}" destId="{D775F8EF-7F87-4CD5-9B73-0021B6AF42E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6FA710-0CBB-4CAB-9CD5-91B382305B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1F681A-5BEF-47CF-B999-0A19BE24B6EA}">
      <dgm:prSet/>
      <dgm:spPr/>
      <dgm:t>
        <a:bodyPr/>
        <a:lstStyle/>
        <a:p>
          <a:pPr rtl="0"/>
          <a:r>
            <a:rPr lang="ru-RU" dirty="0"/>
            <a:t>Контент родителей – одна из основных причин  </a:t>
          </a:r>
          <a:r>
            <a:rPr lang="ru-RU" dirty="0" err="1"/>
            <a:t>кибербуллинга</a:t>
          </a:r>
          <a:r>
            <a:rPr lang="ru-RU" dirty="0"/>
            <a:t> в отношении детей в 2024 году </a:t>
          </a:r>
        </a:p>
      </dgm:t>
    </dgm:pt>
    <dgm:pt modelId="{9E7143B6-0163-4A63-B1BE-8C5BA3C38A78}" type="parTrans" cxnId="{E5394D0E-20F3-4C0B-B7D3-88A599CF0CDC}">
      <dgm:prSet/>
      <dgm:spPr/>
      <dgm:t>
        <a:bodyPr/>
        <a:lstStyle/>
        <a:p>
          <a:endParaRPr lang="ru-RU"/>
        </a:p>
      </dgm:t>
    </dgm:pt>
    <dgm:pt modelId="{D1547595-3C52-4405-A1A1-F4456509FFF3}" type="sibTrans" cxnId="{E5394D0E-20F3-4C0B-B7D3-88A599CF0CDC}">
      <dgm:prSet/>
      <dgm:spPr/>
      <dgm:t>
        <a:bodyPr/>
        <a:lstStyle/>
        <a:p>
          <a:endParaRPr lang="ru-RU"/>
        </a:p>
      </dgm:t>
    </dgm:pt>
    <dgm:pt modelId="{F47B6AAF-F450-44F2-B0AA-673776975E09}">
      <dgm:prSet/>
      <dgm:spPr/>
      <dgm:t>
        <a:bodyPr/>
        <a:lstStyle/>
        <a:p>
          <a:pPr rtl="0"/>
          <a:r>
            <a:rPr lang="ru-RU" dirty="0"/>
            <a:t>За год количество случаев увеличилось   на треть и составило 23% от общего числа выявленных сетевых конфликтов  </a:t>
          </a:r>
        </a:p>
      </dgm:t>
    </dgm:pt>
    <dgm:pt modelId="{689AD96B-1B4C-487F-99D4-48D002C30683}" type="parTrans" cxnId="{7F7F7322-F99C-4807-86AA-CA8EC5F306BE}">
      <dgm:prSet/>
      <dgm:spPr/>
      <dgm:t>
        <a:bodyPr/>
        <a:lstStyle/>
        <a:p>
          <a:endParaRPr lang="ru-RU"/>
        </a:p>
      </dgm:t>
    </dgm:pt>
    <dgm:pt modelId="{AEBA5610-89D7-467A-A4D4-EC9B9C2504D0}" type="sibTrans" cxnId="{7F7F7322-F99C-4807-86AA-CA8EC5F306BE}">
      <dgm:prSet/>
      <dgm:spPr/>
      <dgm:t>
        <a:bodyPr/>
        <a:lstStyle/>
        <a:p>
          <a:endParaRPr lang="ru-RU"/>
        </a:p>
      </dgm:t>
    </dgm:pt>
    <dgm:pt modelId="{B384876F-6AC5-4516-BEA9-8968CDE51FC9}">
      <dgm:prSet/>
      <dgm:spPr/>
      <dgm:t>
        <a:bodyPr/>
        <a:lstStyle/>
        <a:p>
          <a:pPr rtl="0"/>
          <a:r>
            <a:rPr lang="ru-RU" dirty="0"/>
            <a:t>Зафиксировано  около 8 тыс. случаев, с количеством    участников травли более 100 человек</a:t>
          </a:r>
        </a:p>
      </dgm:t>
    </dgm:pt>
    <dgm:pt modelId="{0C9C7EA3-8441-4A0F-9417-DBE02DC6B858}" type="parTrans" cxnId="{270BE88E-4B60-4526-AB46-C9DA7C62A6F2}">
      <dgm:prSet/>
      <dgm:spPr/>
      <dgm:t>
        <a:bodyPr/>
        <a:lstStyle/>
        <a:p>
          <a:endParaRPr lang="ru-RU"/>
        </a:p>
      </dgm:t>
    </dgm:pt>
    <dgm:pt modelId="{592F147B-6B14-4B4B-8792-C9DE35E2865F}" type="sibTrans" cxnId="{270BE88E-4B60-4526-AB46-C9DA7C62A6F2}">
      <dgm:prSet/>
      <dgm:spPr/>
      <dgm:t>
        <a:bodyPr/>
        <a:lstStyle/>
        <a:p>
          <a:endParaRPr lang="ru-RU"/>
        </a:p>
      </dgm:t>
    </dgm:pt>
    <dgm:pt modelId="{0C20EB76-A80A-4C83-AADD-11A2594B3D6A}" type="pres">
      <dgm:prSet presAssocID="{346FA710-0CBB-4CAB-9CD5-91B382305B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10BB17-9E20-4944-AD9D-1C553688A117}" type="pres">
      <dgm:prSet presAssocID="{4F1F681A-5BEF-47CF-B999-0A19BE24B6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C8156-12EA-497E-A04E-724D46F8B955}" type="pres">
      <dgm:prSet presAssocID="{D1547595-3C52-4405-A1A1-F4456509FFF3}" presName="spacer" presStyleCnt="0"/>
      <dgm:spPr/>
    </dgm:pt>
    <dgm:pt modelId="{07CD6B8F-F1E6-4F30-912A-2949BB278C8A}" type="pres">
      <dgm:prSet presAssocID="{F47B6AAF-F450-44F2-B0AA-673776975E0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EFFE9-136B-432D-BF1A-A59661E22575}" type="pres">
      <dgm:prSet presAssocID="{AEBA5610-89D7-467A-A4D4-EC9B9C2504D0}" presName="spacer" presStyleCnt="0"/>
      <dgm:spPr/>
    </dgm:pt>
    <dgm:pt modelId="{B08D1933-8C42-4ED6-8643-9B1A7EB79560}" type="pres">
      <dgm:prSet presAssocID="{B384876F-6AC5-4516-BEA9-8968CDE51FC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BA4E9D-4920-442F-91B1-8D5EAC25C1FD}" type="presOf" srcId="{B384876F-6AC5-4516-BEA9-8968CDE51FC9}" destId="{B08D1933-8C42-4ED6-8643-9B1A7EB79560}" srcOrd="0" destOrd="0" presId="urn:microsoft.com/office/officeart/2005/8/layout/vList2"/>
    <dgm:cxn modelId="{C227F9A6-AB31-481B-9A8F-8E17EF07B029}" type="presOf" srcId="{4F1F681A-5BEF-47CF-B999-0A19BE24B6EA}" destId="{6710BB17-9E20-4944-AD9D-1C553688A117}" srcOrd="0" destOrd="0" presId="urn:microsoft.com/office/officeart/2005/8/layout/vList2"/>
    <dgm:cxn modelId="{E5394D0E-20F3-4C0B-B7D3-88A599CF0CDC}" srcId="{346FA710-0CBB-4CAB-9CD5-91B382305BBC}" destId="{4F1F681A-5BEF-47CF-B999-0A19BE24B6EA}" srcOrd="0" destOrd="0" parTransId="{9E7143B6-0163-4A63-B1BE-8C5BA3C38A78}" sibTransId="{D1547595-3C52-4405-A1A1-F4456509FFF3}"/>
    <dgm:cxn modelId="{270BE88E-4B60-4526-AB46-C9DA7C62A6F2}" srcId="{346FA710-0CBB-4CAB-9CD5-91B382305BBC}" destId="{B384876F-6AC5-4516-BEA9-8968CDE51FC9}" srcOrd="2" destOrd="0" parTransId="{0C9C7EA3-8441-4A0F-9417-DBE02DC6B858}" sibTransId="{592F147B-6B14-4B4B-8792-C9DE35E2865F}"/>
    <dgm:cxn modelId="{7F7F7322-F99C-4807-86AA-CA8EC5F306BE}" srcId="{346FA710-0CBB-4CAB-9CD5-91B382305BBC}" destId="{F47B6AAF-F450-44F2-B0AA-673776975E09}" srcOrd="1" destOrd="0" parTransId="{689AD96B-1B4C-487F-99D4-48D002C30683}" sibTransId="{AEBA5610-89D7-467A-A4D4-EC9B9C2504D0}"/>
    <dgm:cxn modelId="{F91245B6-64DF-4F3C-9488-421A08F2AEA1}" type="presOf" srcId="{F47B6AAF-F450-44F2-B0AA-673776975E09}" destId="{07CD6B8F-F1E6-4F30-912A-2949BB278C8A}" srcOrd="0" destOrd="0" presId="urn:microsoft.com/office/officeart/2005/8/layout/vList2"/>
    <dgm:cxn modelId="{8A47C76B-8441-4FE9-B0C5-9745C629D0CF}" type="presOf" srcId="{346FA710-0CBB-4CAB-9CD5-91B382305BBC}" destId="{0C20EB76-A80A-4C83-AADD-11A2594B3D6A}" srcOrd="0" destOrd="0" presId="urn:microsoft.com/office/officeart/2005/8/layout/vList2"/>
    <dgm:cxn modelId="{8A81DFB7-CD39-4D6C-88DF-C122321D0838}" type="presParOf" srcId="{0C20EB76-A80A-4C83-AADD-11A2594B3D6A}" destId="{6710BB17-9E20-4944-AD9D-1C553688A117}" srcOrd="0" destOrd="0" presId="urn:microsoft.com/office/officeart/2005/8/layout/vList2"/>
    <dgm:cxn modelId="{22064142-9755-43C9-9872-78C0E763C245}" type="presParOf" srcId="{0C20EB76-A80A-4C83-AADD-11A2594B3D6A}" destId="{8DFC8156-12EA-497E-A04E-724D46F8B955}" srcOrd="1" destOrd="0" presId="urn:microsoft.com/office/officeart/2005/8/layout/vList2"/>
    <dgm:cxn modelId="{4CA279E8-C499-468D-8369-5929685E60BA}" type="presParOf" srcId="{0C20EB76-A80A-4C83-AADD-11A2594B3D6A}" destId="{07CD6B8F-F1E6-4F30-912A-2949BB278C8A}" srcOrd="2" destOrd="0" presId="urn:microsoft.com/office/officeart/2005/8/layout/vList2"/>
    <dgm:cxn modelId="{FACCAFFD-CEB0-4A17-85CE-956523C40D5D}" type="presParOf" srcId="{0C20EB76-A80A-4C83-AADD-11A2594B3D6A}" destId="{80AEFFE9-136B-432D-BF1A-A59661E22575}" srcOrd="3" destOrd="0" presId="urn:microsoft.com/office/officeart/2005/8/layout/vList2"/>
    <dgm:cxn modelId="{3E2CE13F-7254-4761-BD24-739E2BE3FCB0}" type="presParOf" srcId="{0C20EB76-A80A-4C83-AADD-11A2594B3D6A}" destId="{B08D1933-8C42-4ED6-8643-9B1A7EB7956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A3B5EC-4229-495F-AD52-E0E6BBCFF42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D44BC6-EBC7-46B4-8AA6-A4AF68C29B4B}">
      <dgm:prSet phldrT="[Текст]" custT="1"/>
      <dgm:spPr/>
      <dgm:t>
        <a:bodyPr/>
        <a:lstStyle/>
        <a:p>
          <a:r>
            <a:rPr lang="ru-RU" sz="3200" dirty="0" smtClean="0"/>
            <a:t>Запрещенный контент</a:t>
          </a:r>
          <a:endParaRPr lang="ru-RU" sz="3200" dirty="0"/>
        </a:p>
      </dgm:t>
    </dgm:pt>
    <dgm:pt modelId="{AB88950A-8FA9-4B44-AE14-91B3F8BE36E9}" type="sibTrans" cxnId="{4964529B-7C34-4E36-803B-D4629A9B5BCC}">
      <dgm:prSet/>
      <dgm:spPr/>
      <dgm:t>
        <a:bodyPr/>
        <a:lstStyle/>
        <a:p>
          <a:endParaRPr lang="ru-RU"/>
        </a:p>
      </dgm:t>
    </dgm:pt>
    <dgm:pt modelId="{624B3078-48A0-4B10-A727-DAECA5768770}" type="parTrans" cxnId="{4964529B-7C34-4E36-803B-D4629A9B5BCC}">
      <dgm:prSet/>
      <dgm:spPr/>
      <dgm:t>
        <a:bodyPr/>
        <a:lstStyle/>
        <a:p>
          <a:endParaRPr lang="ru-RU"/>
        </a:p>
      </dgm:t>
    </dgm:pt>
    <dgm:pt modelId="{272C6B5F-F2BE-46E5-86E1-FEC8FC457130}">
      <dgm:prSet phldrT="[Текст]" custT="1"/>
      <dgm:spPr/>
      <dgm:t>
        <a:bodyPr/>
        <a:lstStyle/>
        <a:p>
          <a:r>
            <a:rPr lang="ru-RU" sz="3200" dirty="0" smtClean="0"/>
            <a:t>Вредоносное ПО</a:t>
          </a:r>
          <a:endParaRPr lang="ru-RU" sz="3200" dirty="0"/>
        </a:p>
      </dgm:t>
    </dgm:pt>
    <dgm:pt modelId="{60AD11FA-83BD-408D-8198-469D70A58373}" type="sibTrans" cxnId="{CCD4B911-8379-47BE-AA38-49EBD354514E}">
      <dgm:prSet/>
      <dgm:spPr/>
      <dgm:t>
        <a:bodyPr/>
        <a:lstStyle/>
        <a:p>
          <a:endParaRPr lang="ru-RU"/>
        </a:p>
      </dgm:t>
    </dgm:pt>
    <dgm:pt modelId="{C61CC7B4-121A-4DED-AE98-021AE4F394C3}" type="parTrans" cxnId="{CCD4B911-8379-47BE-AA38-49EBD354514E}">
      <dgm:prSet/>
      <dgm:spPr/>
      <dgm:t>
        <a:bodyPr/>
        <a:lstStyle/>
        <a:p>
          <a:endParaRPr lang="ru-RU"/>
        </a:p>
      </dgm:t>
    </dgm:pt>
    <dgm:pt modelId="{6104743C-D776-4E65-AA09-9A2CC2AB1D85}">
      <dgm:prSet phldrT="[Текст]" custT="1"/>
      <dgm:spPr/>
      <dgm:t>
        <a:bodyPr/>
        <a:lstStyle/>
        <a:p>
          <a:r>
            <a:rPr lang="ru-RU" sz="3200" dirty="0" err="1" smtClean="0"/>
            <a:t>Кибербуллинг</a:t>
          </a:r>
          <a:endParaRPr lang="ru-RU" sz="3200" dirty="0"/>
        </a:p>
      </dgm:t>
    </dgm:pt>
    <dgm:pt modelId="{4D44CA40-37EB-4BE7-A815-0039A5E981BC}" type="sibTrans" cxnId="{957496FD-A943-4E05-86AA-BAD8AF7600B7}">
      <dgm:prSet/>
      <dgm:spPr/>
      <dgm:t>
        <a:bodyPr/>
        <a:lstStyle/>
        <a:p>
          <a:endParaRPr lang="ru-RU"/>
        </a:p>
      </dgm:t>
    </dgm:pt>
    <dgm:pt modelId="{A162FF0C-1516-4871-B166-10D87224D894}" type="parTrans" cxnId="{957496FD-A943-4E05-86AA-BAD8AF7600B7}">
      <dgm:prSet/>
      <dgm:spPr/>
      <dgm:t>
        <a:bodyPr/>
        <a:lstStyle/>
        <a:p>
          <a:endParaRPr lang="ru-RU"/>
        </a:p>
      </dgm:t>
    </dgm:pt>
    <dgm:pt modelId="{BAF9076B-CA60-4C37-AACB-7D25D5B30EAA}" type="pres">
      <dgm:prSet presAssocID="{2FA3B5EC-4229-495F-AD52-E0E6BBCFF42D}" presName="linearFlow" presStyleCnt="0">
        <dgm:presLayoutVars>
          <dgm:dir/>
          <dgm:resizeHandles val="exact"/>
        </dgm:presLayoutVars>
      </dgm:prSet>
      <dgm:spPr/>
    </dgm:pt>
    <dgm:pt modelId="{EDDD81F0-DA71-4ACB-8FD5-B3C0A7C237E6}" type="pres">
      <dgm:prSet presAssocID="{6104743C-D776-4E65-AA09-9A2CC2AB1D85}" presName="composite" presStyleCnt="0"/>
      <dgm:spPr/>
    </dgm:pt>
    <dgm:pt modelId="{6217CE73-F9B5-48B5-999F-EECA9ED47EF0}" type="pres">
      <dgm:prSet presAssocID="{6104743C-D776-4E65-AA09-9A2CC2AB1D85}" presName="imgShp" presStyleLbl="fgImgPlace1" presStyleIdx="0" presStyleCnt="3" custScaleX="141872" custScaleY="125309" custLinFactNeighborX="-33419" custLinFactNeighborY="-1311"/>
      <dgm:spPr/>
    </dgm:pt>
    <dgm:pt modelId="{8D8795B9-CCDC-4700-8400-C1F76545B595}" type="pres">
      <dgm:prSet presAssocID="{6104743C-D776-4E65-AA09-9A2CC2AB1D85}" presName="txShp" presStyleLbl="node1" presStyleIdx="0" presStyleCnt="3">
        <dgm:presLayoutVars>
          <dgm:bulletEnabled val="1"/>
        </dgm:presLayoutVars>
      </dgm:prSet>
      <dgm:spPr/>
    </dgm:pt>
    <dgm:pt modelId="{CC0294D4-2A6E-4E38-B243-05D9262FF99D}" type="pres">
      <dgm:prSet presAssocID="{4D44CA40-37EB-4BE7-A815-0039A5E981BC}" presName="spacing" presStyleCnt="0"/>
      <dgm:spPr/>
    </dgm:pt>
    <dgm:pt modelId="{DF17C34D-908D-42C7-B012-640CA898A5E3}" type="pres">
      <dgm:prSet presAssocID="{272C6B5F-F2BE-46E5-86E1-FEC8FC457130}" presName="composite" presStyleCnt="0"/>
      <dgm:spPr/>
    </dgm:pt>
    <dgm:pt modelId="{4C3C63AF-7B74-4667-9424-D09FD73B4D40}" type="pres">
      <dgm:prSet presAssocID="{272C6B5F-F2BE-46E5-86E1-FEC8FC457130}" presName="imgShp" presStyleLbl="fgImgPlace1" presStyleIdx="1" presStyleCnt="3" custScaleX="150927" custScaleY="148156" custLinFactNeighborX="-35224" custLinFactNeighborY="-3932"/>
      <dgm:spPr/>
    </dgm:pt>
    <dgm:pt modelId="{FB0F3A7F-6D47-419F-9799-447BE229C22F}" type="pres">
      <dgm:prSet presAssocID="{272C6B5F-F2BE-46E5-86E1-FEC8FC457130}" presName="txShp" presStyleLbl="node1" presStyleIdx="1" presStyleCnt="3">
        <dgm:presLayoutVars>
          <dgm:bulletEnabled val="1"/>
        </dgm:presLayoutVars>
      </dgm:prSet>
      <dgm:spPr/>
    </dgm:pt>
    <dgm:pt modelId="{56E4B971-EED8-4216-A4C6-7611A3B8FBD2}" type="pres">
      <dgm:prSet presAssocID="{60AD11FA-83BD-408D-8198-469D70A58373}" presName="spacing" presStyleCnt="0"/>
      <dgm:spPr/>
    </dgm:pt>
    <dgm:pt modelId="{D5CE7F20-C7C6-4A93-BC1E-113A53605E66}" type="pres">
      <dgm:prSet presAssocID="{55D44BC6-EBC7-46B4-8AA6-A4AF68C29B4B}" presName="composite" presStyleCnt="0"/>
      <dgm:spPr/>
    </dgm:pt>
    <dgm:pt modelId="{3CFEFF6C-DBC7-40FC-9203-3717BAE9D898}" type="pres">
      <dgm:prSet presAssocID="{55D44BC6-EBC7-46B4-8AA6-A4AF68C29B4B}" presName="imgShp" presStyleLbl="fgImgPlace1" presStyleIdx="2" presStyleCnt="3" custScaleX="135445" custScaleY="123106" custLinFactNeighborX="-34730" custLinFactNeighborY="46"/>
      <dgm:spPr/>
    </dgm:pt>
    <dgm:pt modelId="{3A82462B-25F3-4FBE-A3F1-EE5351BAD4DA}" type="pres">
      <dgm:prSet presAssocID="{55D44BC6-EBC7-46B4-8AA6-A4AF68C29B4B}" presName="txShp" presStyleLbl="node1" presStyleIdx="2" presStyleCnt="3">
        <dgm:presLayoutVars>
          <dgm:bulletEnabled val="1"/>
        </dgm:presLayoutVars>
      </dgm:prSet>
      <dgm:spPr/>
    </dgm:pt>
  </dgm:ptLst>
  <dgm:cxnLst>
    <dgm:cxn modelId="{CCD4B911-8379-47BE-AA38-49EBD354514E}" srcId="{2FA3B5EC-4229-495F-AD52-E0E6BBCFF42D}" destId="{272C6B5F-F2BE-46E5-86E1-FEC8FC457130}" srcOrd="1" destOrd="0" parTransId="{C61CC7B4-121A-4DED-AE98-021AE4F394C3}" sibTransId="{60AD11FA-83BD-408D-8198-469D70A58373}"/>
    <dgm:cxn modelId="{55050E14-C689-4C81-A4CA-547895423D7E}" type="presOf" srcId="{6104743C-D776-4E65-AA09-9A2CC2AB1D85}" destId="{8D8795B9-CCDC-4700-8400-C1F76545B595}" srcOrd="0" destOrd="0" presId="urn:microsoft.com/office/officeart/2005/8/layout/vList3"/>
    <dgm:cxn modelId="{57B620AA-06A3-411B-8E82-17FC99B13600}" type="presOf" srcId="{2FA3B5EC-4229-495F-AD52-E0E6BBCFF42D}" destId="{BAF9076B-CA60-4C37-AACB-7D25D5B30EAA}" srcOrd="0" destOrd="0" presId="urn:microsoft.com/office/officeart/2005/8/layout/vList3"/>
    <dgm:cxn modelId="{78E36DA6-D379-4667-A4EF-D512ECB3C4DE}" type="presOf" srcId="{55D44BC6-EBC7-46B4-8AA6-A4AF68C29B4B}" destId="{3A82462B-25F3-4FBE-A3F1-EE5351BAD4DA}" srcOrd="0" destOrd="0" presId="urn:microsoft.com/office/officeart/2005/8/layout/vList3"/>
    <dgm:cxn modelId="{957496FD-A943-4E05-86AA-BAD8AF7600B7}" srcId="{2FA3B5EC-4229-495F-AD52-E0E6BBCFF42D}" destId="{6104743C-D776-4E65-AA09-9A2CC2AB1D85}" srcOrd="0" destOrd="0" parTransId="{A162FF0C-1516-4871-B166-10D87224D894}" sibTransId="{4D44CA40-37EB-4BE7-A815-0039A5E981BC}"/>
    <dgm:cxn modelId="{4964529B-7C34-4E36-803B-D4629A9B5BCC}" srcId="{2FA3B5EC-4229-495F-AD52-E0E6BBCFF42D}" destId="{55D44BC6-EBC7-46B4-8AA6-A4AF68C29B4B}" srcOrd="2" destOrd="0" parTransId="{624B3078-48A0-4B10-A727-DAECA5768770}" sibTransId="{AB88950A-8FA9-4B44-AE14-91B3F8BE36E9}"/>
    <dgm:cxn modelId="{6D858849-4EBB-4247-A0D6-405734402C38}" type="presOf" srcId="{272C6B5F-F2BE-46E5-86E1-FEC8FC457130}" destId="{FB0F3A7F-6D47-419F-9799-447BE229C22F}" srcOrd="0" destOrd="0" presId="urn:microsoft.com/office/officeart/2005/8/layout/vList3"/>
    <dgm:cxn modelId="{B4B3BBF9-92D5-40AC-AB1C-DFC50AD3754D}" type="presParOf" srcId="{BAF9076B-CA60-4C37-AACB-7D25D5B30EAA}" destId="{EDDD81F0-DA71-4ACB-8FD5-B3C0A7C237E6}" srcOrd="0" destOrd="0" presId="urn:microsoft.com/office/officeart/2005/8/layout/vList3"/>
    <dgm:cxn modelId="{D0CAAA62-353B-4FA5-B113-70F3BC09CB86}" type="presParOf" srcId="{EDDD81F0-DA71-4ACB-8FD5-B3C0A7C237E6}" destId="{6217CE73-F9B5-48B5-999F-EECA9ED47EF0}" srcOrd="0" destOrd="0" presId="urn:microsoft.com/office/officeart/2005/8/layout/vList3"/>
    <dgm:cxn modelId="{547B5FE4-DE51-4C9E-AFC2-593BCBE6E94F}" type="presParOf" srcId="{EDDD81F0-DA71-4ACB-8FD5-B3C0A7C237E6}" destId="{8D8795B9-CCDC-4700-8400-C1F76545B595}" srcOrd="1" destOrd="0" presId="urn:microsoft.com/office/officeart/2005/8/layout/vList3"/>
    <dgm:cxn modelId="{CC65F374-F635-44FD-873E-30C591F8FDE2}" type="presParOf" srcId="{BAF9076B-CA60-4C37-AACB-7D25D5B30EAA}" destId="{CC0294D4-2A6E-4E38-B243-05D9262FF99D}" srcOrd="1" destOrd="0" presId="urn:microsoft.com/office/officeart/2005/8/layout/vList3"/>
    <dgm:cxn modelId="{E7873081-FAFF-4730-96DF-B36E86097049}" type="presParOf" srcId="{BAF9076B-CA60-4C37-AACB-7D25D5B30EAA}" destId="{DF17C34D-908D-42C7-B012-640CA898A5E3}" srcOrd="2" destOrd="0" presId="urn:microsoft.com/office/officeart/2005/8/layout/vList3"/>
    <dgm:cxn modelId="{CB77D722-9A15-4F51-8516-126B85A8BCCF}" type="presParOf" srcId="{DF17C34D-908D-42C7-B012-640CA898A5E3}" destId="{4C3C63AF-7B74-4667-9424-D09FD73B4D40}" srcOrd="0" destOrd="0" presId="urn:microsoft.com/office/officeart/2005/8/layout/vList3"/>
    <dgm:cxn modelId="{91698999-1BEE-43D1-938A-E2CD83783660}" type="presParOf" srcId="{DF17C34D-908D-42C7-B012-640CA898A5E3}" destId="{FB0F3A7F-6D47-419F-9799-447BE229C22F}" srcOrd="1" destOrd="0" presId="urn:microsoft.com/office/officeart/2005/8/layout/vList3"/>
    <dgm:cxn modelId="{4B9E0645-BEE1-42BE-92FF-0521106B137A}" type="presParOf" srcId="{BAF9076B-CA60-4C37-AACB-7D25D5B30EAA}" destId="{56E4B971-EED8-4216-A4C6-7611A3B8FBD2}" srcOrd="3" destOrd="0" presId="urn:microsoft.com/office/officeart/2005/8/layout/vList3"/>
    <dgm:cxn modelId="{C0960079-5890-41DD-B9D5-5732D667FBA6}" type="presParOf" srcId="{BAF9076B-CA60-4C37-AACB-7D25D5B30EAA}" destId="{D5CE7F20-C7C6-4A93-BC1E-113A53605E66}" srcOrd="4" destOrd="0" presId="urn:microsoft.com/office/officeart/2005/8/layout/vList3"/>
    <dgm:cxn modelId="{D18D2F82-2D09-4474-8539-DC516B80EE33}" type="presParOf" srcId="{D5CE7F20-C7C6-4A93-BC1E-113A53605E66}" destId="{3CFEFF6C-DBC7-40FC-9203-3717BAE9D898}" srcOrd="0" destOrd="0" presId="urn:microsoft.com/office/officeart/2005/8/layout/vList3"/>
    <dgm:cxn modelId="{5231C652-CF28-4F82-9DF6-CE768CD1DAF0}" type="presParOf" srcId="{D5CE7F20-C7C6-4A93-BC1E-113A53605E66}" destId="{3A82462B-25F3-4FBE-A3F1-EE5351BAD4D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E702FD-4C41-4BC6-A567-E4B7ADC098F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572473-0AD7-47F3-9FC1-EAAA4743BC71}">
      <dgm:prSet phldrT="[Текст]" custT="1"/>
      <dgm:spPr/>
      <dgm:t>
        <a:bodyPr/>
        <a:lstStyle/>
        <a:p>
          <a:r>
            <a:rPr lang="ru-RU" sz="2800" dirty="0" err="1" smtClean="0"/>
            <a:t>Кибергруминг</a:t>
          </a:r>
          <a:endParaRPr lang="ru-RU" sz="2800" dirty="0"/>
        </a:p>
      </dgm:t>
    </dgm:pt>
    <dgm:pt modelId="{D2CEDF10-1FC7-4561-AC55-9238B42639DE}" type="sibTrans" cxnId="{7CF9081E-E0ED-4288-AF34-F27F626E493E}">
      <dgm:prSet/>
      <dgm:spPr/>
      <dgm:t>
        <a:bodyPr/>
        <a:lstStyle/>
        <a:p>
          <a:endParaRPr lang="ru-RU"/>
        </a:p>
      </dgm:t>
    </dgm:pt>
    <dgm:pt modelId="{5FC82633-2A76-409F-9ABF-79A6A2178710}" type="parTrans" cxnId="{7CF9081E-E0ED-4288-AF34-F27F626E493E}">
      <dgm:prSet/>
      <dgm:spPr/>
      <dgm:t>
        <a:bodyPr/>
        <a:lstStyle/>
        <a:p>
          <a:endParaRPr lang="ru-RU"/>
        </a:p>
      </dgm:t>
    </dgm:pt>
    <dgm:pt modelId="{8C4917BE-8304-4E70-8838-B9D820802652}">
      <dgm:prSet phldrT="[Текст]" custT="1"/>
      <dgm:spPr/>
      <dgm:t>
        <a:bodyPr/>
        <a:lstStyle/>
        <a:p>
          <a:r>
            <a:rPr lang="ru-RU" sz="2400" dirty="0" smtClean="0"/>
            <a:t>Мошенничество</a:t>
          </a:r>
          <a:endParaRPr lang="ru-RU" sz="400" dirty="0"/>
        </a:p>
      </dgm:t>
    </dgm:pt>
    <dgm:pt modelId="{2F57044E-76F7-497A-96C4-5BBFB2C3E6E3}" type="sibTrans" cxnId="{E02EC347-D312-4A75-997A-F68640DA8101}">
      <dgm:prSet/>
      <dgm:spPr/>
      <dgm:t>
        <a:bodyPr/>
        <a:lstStyle/>
        <a:p>
          <a:endParaRPr lang="ru-RU"/>
        </a:p>
      </dgm:t>
    </dgm:pt>
    <dgm:pt modelId="{59109F94-A110-4DB0-A49E-81DFB2130A76}" type="parTrans" cxnId="{E02EC347-D312-4A75-997A-F68640DA8101}">
      <dgm:prSet/>
      <dgm:spPr/>
      <dgm:t>
        <a:bodyPr/>
        <a:lstStyle/>
        <a:p>
          <a:endParaRPr lang="ru-RU"/>
        </a:p>
      </dgm:t>
    </dgm:pt>
    <dgm:pt modelId="{EEA6FE10-5055-412F-B872-8827EF8144EB}">
      <dgm:prSet phldrT="[Текст]"/>
      <dgm:spPr/>
      <dgm:t>
        <a:bodyPr/>
        <a:lstStyle/>
        <a:p>
          <a:r>
            <a:rPr lang="ru-RU" dirty="0" smtClean="0"/>
            <a:t>Доступ к личной информации</a:t>
          </a:r>
          <a:endParaRPr lang="ru-RU" dirty="0"/>
        </a:p>
      </dgm:t>
    </dgm:pt>
    <dgm:pt modelId="{A5556B87-BE28-4939-9A9E-1DBF95E4586F}" type="sibTrans" cxnId="{4B4E653D-93E9-4EA6-A6A5-A8268C3FCFF8}">
      <dgm:prSet/>
      <dgm:spPr/>
      <dgm:t>
        <a:bodyPr/>
        <a:lstStyle/>
        <a:p>
          <a:endParaRPr lang="ru-RU"/>
        </a:p>
      </dgm:t>
    </dgm:pt>
    <dgm:pt modelId="{83EB8CE4-E386-405B-903E-F002677D32B7}" type="parTrans" cxnId="{4B4E653D-93E9-4EA6-A6A5-A8268C3FCFF8}">
      <dgm:prSet/>
      <dgm:spPr/>
      <dgm:t>
        <a:bodyPr/>
        <a:lstStyle/>
        <a:p>
          <a:endParaRPr lang="ru-RU"/>
        </a:p>
      </dgm:t>
    </dgm:pt>
    <dgm:pt modelId="{CB091AAB-A977-4239-AB2D-8FCBF2707DB6}" type="pres">
      <dgm:prSet presAssocID="{4FE702FD-4C41-4BC6-A567-E4B7ADC098F9}" presName="linearFlow" presStyleCnt="0">
        <dgm:presLayoutVars>
          <dgm:dir/>
          <dgm:resizeHandles val="exact"/>
        </dgm:presLayoutVars>
      </dgm:prSet>
      <dgm:spPr/>
    </dgm:pt>
    <dgm:pt modelId="{C55CB61B-2D0B-4517-9EF8-3E44DFB3BD6A}" type="pres">
      <dgm:prSet presAssocID="{8C4917BE-8304-4E70-8838-B9D820802652}" presName="composite" presStyleCnt="0"/>
      <dgm:spPr/>
    </dgm:pt>
    <dgm:pt modelId="{88E0ABD7-6AA5-42C8-8E90-385FE00175E9}" type="pres">
      <dgm:prSet presAssocID="{8C4917BE-8304-4E70-8838-B9D820802652}" presName="imgShp" presStyleLbl="fgImgPlace1" presStyleIdx="0" presStyleCnt="3" custScaleX="156378" custScaleY="165699" custLinFactNeighborX="-43283" custLinFactNeighborY="-15168"/>
      <dgm:spPr/>
    </dgm:pt>
    <dgm:pt modelId="{8C26DFD6-C51C-4274-8C47-8F69BFF9A55E}" type="pres">
      <dgm:prSet presAssocID="{8C4917BE-8304-4E70-8838-B9D820802652}" presName="txShp" presStyleLbl="node1" presStyleIdx="0" presStyleCnt="3" custScaleY="117271" custLinFactNeighborX="4239" custLinFactNeighborY="-19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8D9F6-44A2-466C-A073-AE647AC7A76C}" type="pres">
      <dgm:prSet presAssocID="{2F57044E-76F7-497A-96C4-5BBFB2C3E6E3}" presName="spacing" presStyleCnt="0"/>
      <dgm:spPr/>
    </dgm:pt>
    <dgm:pt modelId="{813E51CA-FC54-41C9-8817-2EE845E1CE3F}" type="pres">
      <dgm:prSet presAssocID="{94572473-0AD7-47F3-9FC1-EAAA4743BC71}" presName="composite" presStyleCnt="0"/>
      <dgm:spPr/>
    </dgm:pt>
    <dgm:pt modelId="{2F3EAD89-2EEB-424A-9D1D-616580C0C08B}" type="pres">
      <dgm:prSet presAssocID="{94572473-0AD7-47F3-9FC1-EAAA4743BC71}" presName="imgShp" presStyleLbl="fgImgPlace1" presStyleIdx="1" presStyleCnt="3" custScaleX="150035" custScaleY="140839" custLinFactNeighborX="-44017" custLinFactNeighborY="-5582"/>
      <dgm:spPr/>
    </dgm:pt>
    <dgm:pt modelId="{513117AD-7CEF-4762-99D7-3B43EFA4470E}" type="pres">
      <dgm:prSet presAssocID="{94572473-0AD7-47F3-9FC1-EAAA4743BC71}" presName="txShp" presStyleLbl="node1" presStyleIdx="1" presStyleCnt="3" custScaleY="119243" custLinFactNeighborX="2673" custLinFactNeighborY="-20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817AD-B333-4A0E-911F-595582A5C682}" type="pres">
      <dgm:prSet presAssocID="{D2CEDF10-1FC7-4561-AC55-9238B42639DE}" presName="spacing" presStyleCnt="0"/>
      <dgm:spPr/>
    </dgm:pt>
    <dgm:pt modelId="{DF82F78B-B8FD-4E0C-AD3A-D057F216E076}" type="pres">
      <dgm:prSet presAssocID="{EEA6FE10-5055-412F-B872-8827EF8144EB}" presName="composite" presStyleCnt="0"/>
      <dgm:spPr/>
    </dgm:pt>
    <dgm:pt modelId="{C19FA3C9-69AA-4B78-B8AD-C5E80B50FADB}" type="pres">
      <dgm:prSet presAssocID="{EEA6FE10-5055-412F-B872-8827EF8144EB}" presName="imgShp" presStyleLbl="fgImgPlace1" presStyleIdx="2" presStyleCnt="3" custScaleX="135619" custScaleY="129577" custLinFactNeighborX="-45300" custLinFactNeighborY="-20530"/>
      <dgm:spPr/>
    </dgm:pt>
    <dgm:pt modelId="{35E7AF10-E420-45C5-A115-9999395AD690}" type="pres">
      <dgm:prSet presAssocID="{EEA6FE10-5055-412F-B872-8827EF8144EB}" presName="txShp" presStyleLbl="node1" presStyleIdx="2" presStyleCnt="3" custLinFactNeighborX="3555" custLinFactNeighborY="-20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716343-3EC7-4800-9EF6-F6B3A2E45C48}" type="presOf" srcId="{94572473-0AD7-47F3-9FC1-EAAA4743BC71}" destId="{513117AD-7CEF-4762-99D7-3B43EFA4470E}" srcOrd="0" destOrd="0" presId="urn:microsoft.com/office/officeart/2005/8/layout/vList3"/>
    <dgm:cxn modelId="{EB14022A-7FEB-461C-8DDF-1585140AA817}" type="presOf" srcId="{8C4917BE-8304-4E70-8838-B9D820802652}" destId="{8C26DFD6-C51C-4274-8C47-8F69BFF9A55E}" srcOrd="0" destOrd="0" presId="urn:microsoft.com/office/officeart/2005/8/layout/vList3"/>
    <dgm:cxn modelId="{2BD58F00-BF96-425A-8C25-6E6E24A103EA}" type="presOf" srcId="{4FE702FD-4C41-4BC6-A567-E4B7ADC098F9}" destId="{CB091AAB-A977-4239-AB2D-8FCBF2707DB6}" srcOrd="0" destOrd="0" presId="urn:microsoft.com/office/officeart/2005/8/layout/vList3"/>
    <dgm:cxn modelId="{4B4E653D-93E9-4EA6-A6A5-A8268C3FCFF8}" srcId="{4FE702FD-4C41-4BC6-A567-E4B7ADC098F9}" destId="{EEA6FE10-5055-412F-B872-8827EF8144EB}" srcOrd="2" destOrd="0" parTransId="{83EB8CE4-E386-405B-903E-F002677D32B7}" sibTransId="{A5556B87-BE28-4939-9A9E-1DBF95E4586F}"/>
    <dgm:cxn modelId="{7CF9081E-E0ED-4288-AF34-F27F626E493E}" srcId="{4FE702FD-4C41-4BC6-A567-E4B7ADC098F9}" destId="{94572473-0AD7-47F3-9FC1-EAAA4743BC71}" srcOrd="1" destOrd="0" parTransId="{5FC82633-2A76-409F-9ABF-79A6A2178710}" sibTransId="{D2CEDF10-1FC7-4561-AC55-9238B42639DE}"/>
    <dgm:cxn modelId="{1379F3BA-306F-4597-BD44-883A2CE06079}" type="presOf" srcId="{EEA6FE10-5055-412F-B872-8827EF8144EB}" destId="{35E7AF10-E420-45C5-A115-9999395AD690}" srcOrd="0" destOrd="0" presId="urn:microsoft.com/office/officeart/2005/8/layout/vList3"/>
    <dgm:cxn modelId="{E02EC347-D312-4A75-997A-F68640DA8101}" srcId="{4FE702FD-4C41-4BC6-A567-E4B7ADC098F9}" destId="{8C4917BE-8304-4E70-8838-B9D820802652}" srcOrd="0" destOrd="0" parTransId="{59109F94-A110-4DB0-A49E-81DFB2130A76}" sibTransId="{2F57044E-76F7-497A-96C4-5BBFB2C3E6E3}"/>
    <dgm:cxn modelId="{C7C8C177-7375-4509-A68D-4380A166138C}" type="presParOf" srcId="{CB091AAB-A977-4239-AB2D-8FCBF2707DB6}" destId="{C55CB61B-2D0B-4517-9EF8-3E44DFB3BD6A}" srcOrd="0" destOrd="0" presId="urn:microsoft.com/office/officeart/2005/8/layout/vList3"/>
    <dgm:cxn modelId="{9CE29362-B2CC-4C9F-89E7-A0D2693F2DD0}" type="presParOf" srcId="{C55CB61B-2D0B-4517-9EF8-3E44DFB3BD6A}" destId="{88E0ABD7-6AA5-42C8-8E90-385FE00175E9}" srcOrd="0" destOrd="0" presId="urn:microsoft.com/office/officeart/2005/8/layout/vList3"/>
    <dgm:cxn modelId="{52715AC0-2821-4185-8B38-9A5B02022A5A}" type="presParOf" srcId="{C55CB61B-2D0B-4517-9EF8-3E44DFB3BD6A}" destId="{8C26DFD6-C51C-4274-8C47-8F69BFF9A55E}" srcOrd="1" destOrd="0" presId="urn:microsoft.com/office/officeart/2005/8/layout/vList3"/>
    <dgm:cxn modelId="{BAB44CA5-B4E8-462C-B219-9D6CBA36AEAE}" type="presParOf" srcId="{CB091AAB-A977-4239-AB2D-8FCBF2707DB6}" destId="{1738D9F6-44A2-466C-A073-AE647AC7A76C}" srcOrd="1" destOrd="0" presId="urn:microsoft.com/office/officeart/2005/8/layout/vList3"/>
    <dgm:cxn modelId="{31AF6927-C35C-472E-911B-8070D931CA39}" type="presParOf" srcId="{CB091AAB-A977-4239-AB2D-8FCBF2707DB6}" destId="{813E51CA-FC54-41C9-8817-2EE845E1CE3F}" srcOrd="2" destOrd="0" presId="urn:microsoft.com/office/officeart/2005/8/layout/vList3"/>
    <dgm:cxn modelId="{D25088D6-1AE7-4FB6-B8B1-3603DB5EB857}" type="presParOf" srcId="{813E51CA-FC54-41C9-8817-2EE845E1CE3F}" destId="{2F3EAD89-2EEB-424A-9D1D-616580C0C08B}" srcOrd="0" destOrd="0" presId="urn:microsoft.com/office/officeart/2005/8/layout/vList3"/>
    <dgm:cxn modelId="{DBBA142A-0572-4C31-A7FA-E0165654C93E}" type="presParOf" srcId="{813E51CA-FC54-41C9-8817-2EE845E1CE3F}" destId="{513117AD-7CEF-4762-99D7-3B43EFA4470E}" srcOrd="1" destOrd="0" presId="urn:microsoft.com/office/officeart/2005/8/layout/vList3"/>
    <dgm:cxn modelId="{CC0E1FBA-577B-4CE7-BBD3-E424CACA2806}" type="presParOf" srcId="{CB091AAB-A977-4239-AB2D-8FCBF2707DB6}" destId="{C9C817AD-B333-4A0E-911F-595582A5C682}" srcOrd="3" destOrd="0" presId="urn:microsoft.com/office/officeart/2005/8/layout/vList3"/>
    <dgm:cxn modelId="{A6348F7A-EB5A-48E1-8B3E-829823A109B3}" type="presParOf" srcId="{CB091AAB-A977-4239-AB2D-8FCBF2707DB6}" destId="{DF82F78B-B8FD-4E0C-AD3A-D057F216E076}" srcOrd="4" destOrd="0" presId="urn:microsoft.com/office/officeart/2005/8/layout/vList3"/>
    <dgm:cxn modelId="{EB706D00-96D6-486A-848B-3F1F4B45737B}" type="presParOf" srcId="{DF82F78B-B8FD-4E0C-AD3A-D057F216E076}" destId="{C19FA3C9-69AA-4B78-B8AD-C5E80B50FADB}" srcOrd="0" destOrd="0" presId="urn:microsoft.com/office/officeart/2005/8/layout/vList3"/>
    <dgm:cxn modelId="{2CC87BF4-B40A-4D85-AFFB-A45DA3D0CBA5}" type="presParOf" srcId="{DF82F78B-B8FD-4E0C-AD3A-D057F216E076}" destId="{35E7AF10-E420-45C5-A115-9999395AD69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8DC7A8-79BD-4A5A-B810-6CC96EC2BBB8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184E96-A70C-434A-A94C-5D66D948B9AF}">
      <dgm:prSet phldrT="[Текст]" custT="1"/>
      <dgm:spPr/>
      <dgm:t>
        <a:bodyPr/>
        <a:lstStyle/>
        <a:p>
          <a:r>
            <a:rPr lang="ru-RU" sz="2000" b="1" dirty="0" smtClean="0"/>
            <a:t>Расскажите ребенку об онлайн угрозах</a:t>
          </a:r>
          <a:endParaRPr lang="ru-RU" sz="2000" b="1" dirty="0"/>
        </a:p>
      </dgm:t>
    </dgm:pt>
    <dgm:pt modelId="{E08F50D3-A8C2-414A-9186-61A8DE1DAD11}" type="parTrans" cxnId="{DE177B4B-04FD-4442-BB12-34AB5B2BAD47}">
      <dgm:prSet/>
      <dgm:spPr/>
      <dgm:t>
        <a:bodyPr/>
        <a:lstStyle/>
        <a:p>
          <a:endParaRPr lang="ru-RU"/>
        </a:p>
      </dgm:t>
    </dgm:pt>
    <dgm:pt modelId="{F2077D3C-B6CC-440C-B92F-BF7126E112AA}" type="sibTrans" cxnId="{DE177B4B-04FD-4442-BB12-34AB5B2BAD47}">
      <dgm:prSet/>
      <dgm:spPr/>
      <dgm:t>
        <a:bodyPr/>
        <a:lstStyle/>
        <a:p>
          <a:endParaRPr lang="ru-RU"/>
        </a:p>
      </dgm:t>
    </dgm:pt>
    <dgm:pt modelId="{9BEAC64C-81D2-4CEC-87DF-5F965DB89ED9}">
      <dgm:prSet phldrT="[Текст]" custT="1"/>
      <dgm:spPr/>
      <dgm:t>
        <a:bodyPr/>
        <a:lstStyle/>
        <a:p>
          <a:r>
            <a:rPr lang="ru-RU" sz="2000" b="1" dirty="0" smtClean="0"/>
            <a:t>Включите функцию </a:t>
          </a:r>
          <a:r>
            <a:rPr lang="ru-RU" sz="2000" b="1" dirty="0" err="1" smtClean="0"/>
            <a:t>интеренет</a:t>
          </a:r>
          <a:r>
            <a:rPr lang="ru-RU" sz="2000" b="1" dirty="0" smtClean="0"/>
            <a:t>-контроля</a:t>
          </a:r>
          <a:endParaRPr lang="ru-RU" sz="2000" b="1" dirty="0"/>
        </a:p>
      </dgm:t>
    </dgm:pt>
    <dgm:pt modelId="{AE6C9993-CE78-4AFA-A103-44C937CABAC5}" type="parTrans" cxnId="{021C58E5-4EFD-4CA6-B808-0AF1B6A4B3FD}">
      <dgm:prSet/>
      <dgm:spPr/>
      <dgm:t>
        <a:bodyPr/>
        <a:lstStyle/>
        <a:p>
          <a:endParaRPr lang="ru-RU"/>
        </a:p>
      </dgm:t>
    </dgm:pt>
    <dgm:pt modelId="{7F6B78CF-9060-469C-BCD7-80E4046E46C9}" type="sibTrans" cxnId="{021C58E5-4EFD-4CA6-B808-0AF1B6A4B3FD}">
      <dgm:prSet/>
      <dgm:spPr/>
      <dgm:t>
        <a:bodyPr/>
        <a:lstStyle/>
        <a:p>
          <a:endParaRPr lang="ru-RU"/>
        </a:p>
      </dgm:t>
    </dgm:pt>
    <dgm:pt modelId="{92B5ABFF-FD0D-4AB3-9F6E-4D12C4049A16}">
      <dgm:prSet phldrT="[Текст]" custT="1"/>
      <dgm:spPr/>
      <dgm:t>
        <a:bodyPr/>
        <a:lstStyle/>
        <a:p>
          <a:r>
            <a:rPr lang="ru-RU" sz="1800" b="1" dirty="0" smtClean="0"/>
            <a:t>Проверяйте компьютер на наличие подозрительных папок</a:t>
          </a:r>
          <a:endParaRPr lang="ru-RU" sz="1800" b="1" dirty="0"/>
        </a:p>
      </dgm:t>
    </dgm:pt>
    <dgm:pt modelId="{A66C63B6-B606-40DC-9BE9-79F8DCF89BFD}" type="parTrans" cxnId="{18D15D07-4754-42B4-A3AE-1791E3FB851C}">
      <dgm:prSet/>
      <dgm:spPr/>
      <dgm:t>
        <a:bodyPr/>
        <a:lstStyle/>
        <a:p>
          <a:endParaRPr lang="ru-RU"/>
        </a:p>
      </dgm:t>
    </dgm:pt>
    <dgm:pt modelId="{E4DE75BB-816A-46B6-B664-FAF4A040B240}" type="sibTrans" cxnId="{18D15D07-4754-42B4-A3AE-1791E3FB851C}">
      <dgm:prSet/>
      <dgm:spPr/>
      <dgm:t>
        <a:bodyPr/>
        <a:lstStyle/>
        <a:p>
          <a:endParaRPr lang="ru-RU"/>
        </a:p>
      </dgm:t>
    </dgm:pt>
    <dgm:pt modelId="{C6079357-D2F2-4520-82E4-5438F524D456}">
      <dgm:prSet custT="1"/>
      <dgm:spPr/>
      <dgm:t>
        <a:bodyPr/>
        <a:lstStyle/>
        <a:p>
          <a:r>
            <a:rPr lang="ru-RU" sz="1800" b="1" dirty="0" smtClean="0"/>
            <a:t>Контролируйте доступ к сомнительным чатам</a:t>
          </a:r>
          <a:endParaRPr lang="ru-RU" sz="1800" b="1" dirty="0"/>
        </a:p>
      </dgm:t>
    </dgm:pt>
    <dgm:pt modelId="{17BD0F13-3E28-4183-BBF8-B07D05E4F28B}" type="parTrans" cxnId="{8D05D903-636C-4D87-AFAA-13531404CFDA}">
      <dgm:prSet/>
      <dgm:spPr/>
      <dgm:t>
        <a:bodyPr/>
        <a:lstStyle/>
        <a:p>
          <a:endParaRPr lang="ru-RU"/>
        </a:p>
      </dgm:t>
    </dgm:pt>
    <dgm:pt modelId="{345F5558-A482-4FBF-ABE0-DBCEFA288643}" type="sibTrans" cxnId="{8D05D903-636C-4D87-AFAA-13531404CFDA}">
      <dgm:prSet/>
      <dgm:spPr/>
      <dgm:t>
        <a:bodyPr/>
        <a:lstStyle/>
        <a:p>
          <a:endParaRPr lang="ru-RU"/>
        </a:p>
      </dgm:t>
    </dgm:pt>
    <dgm:pt modelId="{BD10FA13-4B07-44F4-8547-6C67BD09B921}">
      <dgm:prSet custT="1"/>
      <dgm:spPr/>
      <dgm:t>
        <a:bodyPr/>
        <a:lstStyle/>
        <a:p>
          <a:r>
            <a:rPr lang="ru-RU" sz="2000" b="1" dirty="0" smtClean="0"/>
            <a:t>Убедите </a:t>
          </a:r>
          <a:br>
            <a:rPr lang="ru-RU" sz="2000" b="1" dirty="0" smtClean="0"/>
          </a:br>
          <a:r>
            <a:rPr lang="ru-RU" sz="2000" b="1" dirty="0" smtClean="0"/>
            <a:t>не кликать </a:t>
          </a:r>
          <a:br>
            <a:rPr lang="ru-RU" sz="2000" b="1" dirty="0" smtClean="0"/>
          </a:br>
          <a:r>
            <a:rPr lang="ru-RU" sz="2000" b="1" dirty="0" smtClean="0"/>
            <a:t>на неизвестные ссылки</a:t>
          </a:r>
          <a:endParaRPr lang="ru-RU" sz="2000" b="1" dirty="0"/>
        </a:p>
      </dgm:t>
    </dgm:pt>
    <dgm:pt modelId="{CB7223BF-8837-412D-8070-F153F3308741}" type="parTrans" cxnId="{8E816EFA-BA7F-4546-8087-400F521A4AE3}">
      <dgm:prSet/>
      <dgm:spPr/>
      <dgm:t>
        <a:bodyPr/>
        <a:lstStyle/>
        <a:p>
          <a:endParaRPr lang="ru-RU"/>
        </a:p>
      </dgm:t>
    </dgm:pt>
    <dgm:pt modelId="{0C5E7A55-CC86-43F4-BF44-5A2825A8C62A}" type="sibTrans" cxnId="{8E816EFA-BA7F-4546-8087-400F521A4AE3}">
      <dgm:prSet/>
      <dgm:spPr/>
      <dgm:t>
        <a:bodyPr/>
        <a:lstStyle/>
        <a:p>
          <a:endParaRPr lang="ru-RU"/>
        </a:p>
      </dgm:t>
    </dgm:pt>
    <dgm:pt modelId="{5BB85B49-AE2D-4E09-BA06-098EEC0EEA94}" type="pres">
      <dgm:prSet presAssocID="{6E8DC7A8-79BD-4A5A-B810-6CC96EC2BBB8}" presName="cycle" presStyleCnt="0">
        <dgm:presLayoutVars>
          <dgm:dir/>
          <dgm:resizeHandles val="exact"/>
        </dgm:presLayoutVars>
      </dgm:prSet>
      <dgm:spPr/>
    </dgm:pt>
    <dgm:pt modelId="{0759B0AF-B92E-4D41-A89D-377772D177E2}" type="pres">
      <dgm:prSet presAssocID="{10184E96-A70C-434A-A94C-5D66D948B9AF}" presName="node" presStyleLbl="node1" presStyleIdx="0" presStyleCnt="5" custScaleX="125405" custScaleY="111993" custRadScaleRad="98675" custRadScaleInc="7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9A8F8-AA46-4B48-A22D-931C23DBAD0B}" type="pres">
      <dgm:prSet presAssocID="{10184E96-A70C-434A-A94C-5D66D948B9AF}" presName="spNode" presStyleCnt="0"/>
      <dgm:spPr/>
    </dgm:pt>
    <dgm:pt modelId="{658617EC-F541-4076-B0EB-8BF7D394BFDE}" type="pres">
      <dgm:prSet presAssocID="{F2077D3C-B6CC-440C-B92F-BF7126E112AA}" presName="sibTrans" presStyleLbl="sibTrans1D1" presStyleIdx="0" presStyleCnt="5"/>
      <dgm:spPr/>
    </dgm:pt>
    <dgm:pt modelId="{B9B9740A-23D1-4C9E-AE47-FD141043AC48}" type="pres">
      <dgm:prSet presAssocID="{9BEAC64C-81D2-4CEC-87DF-5F965DB89ED9}" presName="node" presStyleLbl="node1" presStyleIdx="1" presStyleCnt="5" custScaleX="128831" custScaleY="112802" custRadScaleRad="120445" custRadScaleInc="22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852B2-8B27-4FDB-8925-8D6A27E197A0}" type="pres">
      <dgm:prSet presAssocID="{9BEAC64C-81D2-4CEC-87DF-5F965DB89ED9}" presName="spNode" presStyleCnt="0"/>
      <dgm:spPr/>
    </dgm:pt>
    <dgm:pt modelId="{CBDB9562-C341-4DFF-B7EA-CFAC2460C6FB}" type="pres">
      <dgm:prSet presAssocID="{7F6B78CF-9060-469C-BCD7-80E4046E46C9}" presName="sibTrans" presStyleLbl="sibTrans1D1" presStyleIdx="1" presStyleCnt="5"/>
      <dgm:spPr/>
    </dgm:pt>
    <dgm:pt modelId="{1A6926DD-8657-4871-B5B9-1AA689902A02}" type="pres">
      <dgm:prSet presAssocID="{BD10FA13-4B07-44F4-8547-6C67BD09B921}" presName="node" presStyleLbl="node1" presStyleIdx="2" presStyleCnt="5" custScaleX="123973" custScaleY="111874" custRadScaleRad="121477" custRadScaleInc="-35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CA7F6-B6B2-4368-AF95-4FE968FA9551}" type="pres">
      <dgm:prSet presAssocID="{BD10FA13-4B07-44F4-8547-6C67BD09B921}" presName="spNode" presStyleCnt="0"/>
      <dgm:spPr/>
    </dgm:pt>
    <dgm:pt modelId="{8A07A392-9281-403C-972A-A84340BAF1B1}" type="pres">
      <dgm:prSet presAssocID="{0C5E7A55-CC86-43F4-BF44-5A2825A8C62A}" presName="sibTrans" presStyleLbl="sibTrans1D1" presStyleIdx="2" presStyleCnt="5"/>
      <dgm:spPr/>
    </dgm:pt>
    <dgm:pt modelId="{50C23090-418B-410B-92EB-28B6B83A059E}" type="pres">
      <dgm:prSet presAssocID="{92B5ABFF-FD0D-4AB3-9F6E-4D12C4049A16}" presName="node" presStyleLbl="node1" presStyleIdx="3" presStyleCnt="5" custScaleX="127490" custScaleY="108928" custRadScaleRad="111502" custRadScaleInc="22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645EE-123F-4BBC-B782-9912F16C1054}" type="pres">
      <dgm:prSet presAssocID="{92B5ABFF-FD0D-4AB3-9F6E-4D12C4049A16}" presName="spNode" presStyleCnt="0"/>
      <dgm:spPr/>
    </dgm:pt>
    <dgm:pt modelId="{8B560C75-7212-460A-83B2-8FBB21C0B4BB}" type="pres">
      <dgm:prSet presAssocID="{E4DE75BB-816A-46B6-B664-FAF4A040B240}" presName="sibTrans" presStyleLbl="sibTrans1D1" presStyleIdx="3" presStyleCnt="5"/>
      <dgm:spPr/>
    </dgm:pt>
    <dgm:pt modelId="{88DF56FA-5818-4165-A7BA-D964C8479754}" type="pres">
      <dgm:prSet presAssocID="{C6079357-D2F2-4520-82E4-5438F524D456}" presName="node" presStyleLbl="node1" presStyleIdx="4" presStyleCnt="5" custScaleX="129128" custScaleY="114762" custRadScaleRad="110750" custRadScaleInc="-10963">
        <dgm:presLayoutVars>
          <dgm:bulletEnabled val="1"/>
        </dgm:presLayoutVars>
      </dgm:prSet>
      <dgm:spPr/>
    </dgm:pt>
    <dgm:pt modelId="{F21BC676-0774-4F7B-8B7F-D57FE5B4B118}" type="pres">
      <dgm:prSet presAssocID="{C6079357-D2F2-4520-82E4-5438F524D456}" presName="spNode" presStyleCnt="0"/>
      <dgm:spPr/>
    </dgm:pt>
    <dgm:pt modelId="{3AA36F94-7DE3-4FBB-BE08-A68FD5D4A9E4}" type="pres">
      <dgm:prSet presAssocID="{345F5558-A482-4FBF-ABE0-DBCEFA288643}" presName="sibTrans" presStyleLbl="sibTrans1D1" presStyleIdx="4" presStyleCnt="5"/>
      <dgm:spPr/>
    </dgm:pt>
  </dgm:ptLst>
  <dgm:cxnLst>
    <dgm:cxn modelId="{B40EB855-0851-4A15-8FBD-E91360E6A0C9}" type="presOf" srcId="{C6079357-D2F2-4520-82E4-5438F524D456}" destId="{88DF56FA-5818-4165-A7BA-D964C8479754}" srcOrd="0" destOrd="0" presId="urn:microsoft.com/office/officeart/2005/8/layout/cycle6"/>
    <dgm:cxn modelId="{8133034C-4F99-4BCB-A2B7-5D1F5809561A}" type="presOf" srcId="{E4DE75BB-816A-46B6-B664-FAF4A040B240}" destId="{8B560C75-7212-460A-83B2-8FBB21C0B4BB}" srcOrd="0" destOrd="0" presId="urn:microsoft.com/office/officeart/2005/8/layout/cycle6"/>
    <dgm:cxn modelId="{021C58E5-4EFD-4CA6-B808-0AF1B6A4B3FD}" srcId="{6E8DC7A8-79BD-4A5A-B810-6CC96EC2BBB8}" destId="{9BEAC64C-81D2-4CEC-87DF-5F965DB89ED9}" srcOrd="1" destOrd="0" parTransId="{AE6C9993-CE78-4AFA-A103-44C937CABAC5}" sibTransId="{7F6B78CF-9060-469C-BCD7-80E4046E46C9}"/>
    <dgm:cxn modelId="{35DD4B70-1A35-4F75-A728-7A5932992632}" type="presOf" srcId="{6E8DC7A8-79BD-4A5A-B810-6CC96EC2BBB8}" destId="{5BB85B49-AE2D-4E09-BA06-098EEC0EEA94}" srcOrd="0" destOrd="0" presId="urn:microsoft.com/office/officeart/2005/8/layout/cycle6"/>
    <dgm:cxn modelId="{B5764A90-4098-457C-AC03-3C2DE612F190}" type="presOf" srcId="{F2077D3C-B6CC-440C-B92F-BF7126E112AA}" destId="{658617EC-F541-4076-B0EB-8BF7D394BFDE}" srcOrd="0" destOrd="0" presId="urn:microsoft.com/office/officeart/2005/8/layout/cycle6"/>
    <dgm:cxn modelId="{8D05D903-636C-4D87-AFAA-13531404CFDA}" srcId="{6E8DC7A8-79BD-4A5A-B810-6CC96EC2BBB8}" destId="{C6079357-D2F2-4520-82E4-5438F524D456}" srcOrd="4" destOrd="0" parTransId="{17BD0F13-3E28-4183-BBF8-B07D05E4F28B}" sibTransId="{345F5558-A482-4FBF-ABE0-DBCEFA288643}"/>
    <dgm:cxn modelId="{0D86CEBB-1EDD-406E-9FAE-E71948A6257F}" type="presOf" srcId="{BD10FA13-4B07-44F4-8547-6C67BD09B921}" destId="{1A6926DD-8657-4871-B5B9-1AA689902A02}" srcOrd="0" destOrd="0" presId="urn:microsoft.com/office/officeart/2005/8/layout/cycle6"/>
    <dgm:cxn modelId="{F4742ABF-78D1-4DDC-AA5A-454A48224C6F}" type="presOf" srcId="{7F6B78CF-9060-469C-BCD7-80E4046E46C9}" destId="{CBDB9562-C341-4DFF-B7EA-CFAC2460C6FB}" srcOrd="0" destOrd="0" presId="urn:microsoft.com/office/officeart/2005/8/layout/cycle6"/>
    <dgm:cxn modelId="{18D15D07-4754-42B4-A3AE-1791E3FB851C}" srcId="{6E8DC7A8-79BD-4A5A-B810-6CC96EC2BBB8}" destId="{92B5ABFF-FD0D-4AB3-9F6E-4D12C4049A16}" srcOrd="3" destOrd="0" parTransId="{A66C63B6-B606-40DC-9BE9-79F8DCF89BFD}" sibTransId="{E4DE75BB-816A-46B6-B664-FAF4A040B240}"/>
    <dgm:cxn modelId="{AF12AB05-C4D9-4524-ACDB-9186B35A8491}" type="presOf" srcId="{345F5558-A482-4FBF-ABE0-DBCEFA288643}" destId="{3AA36F94-7DE3-4FBB-BE08-A68FD5D4A9E4}" srcOrd="0" destOrd="0" presId="urn:microsoft.com/office/officeart/2005/8/layout/cycle6"/>
    <dgm:cxn modelId="{EE54ECFD-82F1-425F-A9D7-9D894FE7EF3F}" type="presOf" srcId="{0C5E7A55-CC86-43F4-BF44-5A2825A8C62A}" destId="{8A07A392-9281-403C-972A-A84340BAF1B1}" srcOrd="0" destOrd="0" presId="urn:microsoft.com/office/officeart/2005/8/layout/cycle6"/>
    <dgm:cxn modelId="{4E791015-7EC9-4096-9ADF-3126653E0C78}" type="presOf" srcId="{9BEAC64C-81D2-4CEC-87DF-5F965DB89ED9}" destId="{B9B9740A-23D1-4C9E-AE47-FD141043AC48}" srcOrd="0" destOrd="0" presId="urn:microsoft.com/office/officeart/2005/8/layout/cycle6"/>
    <dgm:cxn modelId="{05D932E4-301A-4EAA-8094-46276AB61702}" type="presOf" srcId="{92B5ABFF-FD0D-4AB3-9F6E-4D12C4049A16}" destId="{50C23090-418B-410B-92EB-28B6B83A059E}" srcOrd="0" destOrd="0" presId="urn:microsoft.com/office/officeart/2005/8/layout/cycle6"/>
    <dgm:cxn modelId="{DE177B4B-04FD-4442-BB12-34AB5B2BAD47}" srcId="{6E8DC7A8-79BD-4A5A-B810-6CC96EC2BBB8}" destId="{10184E96-A70C-434A-A94C-5D66D948B9AF}" srcOrd="0" destOrd="0" parTransId="{E08F50D3-A8C2-414A-9186-61A8DE1DAD11}" sibTransId="{F2077D3C-B6CC-440C-B92F-BF7126E112AA}"/>
    <dgm:cxn modelId="{09935559-157A-413C-ACD9-1649AF42921B}" type="presOf" srcId="{10184E96-A70C-434A-A94C-5D66D948B9AF}" destId="{0759B0AF-B92E-4D41-A89D-377772D177E2}" srcOrd="0" destOrd="0" presId="urn:microsoft.com/office/officeart/2005/8/layout/cycle6"/>
    <dgm:cxn modelId="{8E816EFA-BA7F-4546-8087-400F521A4AE3}" srcId="{6E8DC7A8-79BD-4A5A-B810-6CC96EC2BBB8}" destId="{BD10FA13-4B07-44F4-8547-6C67BD09B921}" srcOrd="2" destOrd="0" parTransId="{CB7223BF-8837-412D-8070-F153F3308741}" sibTransId="{0C5E7A55-CC86-43F4-BF44-5A2825A8C62A}"/>
    <dgm:cxn modelId="{50928071-61BE-46DF-A0C7-35F0A7510A0A}" type="presParOf" srcId="{5BB85B49-AE2D-4E09-BA06-098EEC0EEA94}" destId="{0759B0AF-B92E-4D41-A89D-377772D177E2}" srcOrd="0" destOrd="0" presId="urn:microsoft.com/office/officeart/2005/8/layout/cycle6"/>
    <dgm:cxn modelId="{367A37D1-3593-49D8-9491-1FFB771131EC}" type="presParOf" srcId="{5BB85B49-AE2D-4E09-BA06-098EEC0EEA94}" destId="{BB89A8F8-AA46-4B48-A22D-931C23DBAD0B}" srcOrd="1" destOrd="0" presId="urn:microsoft.com/office/officeart/2005/8/layout/cycle6"/>
    <dgm:cxn modelId="{BA449293-8C18-4D70-A7CA-9CB1376D86B6}" type="presParOf" srcId="{5BB85B49-AE2D-4E09-BA06-098EEC0EEA94}" destId="{658617EC-F541-4076-B0EB-8BF7D394BFDE}" srcOrd="2" destOrd="0" presId="urn:microsoft.com/office/officeart/2005/8/layout/cycle6"/>
    <dgm:cxn modelId="{66C64A60-43CF-4A8E-934F-874919877BAE}" type="presParOf" srcId="{5BB85B49-AE2D-4E09-BA06-098EEC0EEA94}" destId="{B9B9740A-23D1-4C9E-AE47-FD141043AC48}" srcOrd="3" destOrd="0" presId="urn:microsoft.com/office/officeart/2005/8/layout/cycle6"/>
    <dgm:cxn modelId="{0AB73B60-9B7C-4142-A5F3-1D4B40175979}" type="presParOf" srcId="{5BB85B49-AE2D-4E09-BA06-098EEC0EEA94}" destId="{F0A852B2-8B27-4FDB-8925-8D6A27E197A0}" srcOrd="4" destOrd="0" presId="urn:microsoft.com/office/officeart/2005/8/layout/cycle6"/>
    <dgm:cxn modelId="{7CD4B36A-2163-4CCD-A60B-502022BD6D30}" type="presParOf" srcId="{5BB85B49-AE2D-4E09-BA06-098EEC0EEA94}" destId="{CBDB9562-C341-4DFF-B7EA-CFAC2460C6FB}" srcOrd="5" destOrd="0" presId="urn:microsoft.com/office/officeart/2005/8/layout/cycle6"/>
    <dgm:cxn modelId="{5A5E70BA-2E48-4C4C-9029-94F2198472A3}" type="presParOf" srcId="{5BB85B49-AE2D-4E09-BA06-098EEC0EEA94}" destId="{1A6926DD-8657-4871-B5B9-1AA689902A02}" srcOrd="6" destOrd="0" presId="urn:microsoft.com/office/officeart/2005/8/layout/cycle6"/>
    <dgm:cxn modelId="{668AF451-7A59-4C80-9962-A595AC906965}" type="presParOf" srcId="{5BB85B49-AE2D-4E09-BA06-098EEC0EEA94}" destId="{F4FCA7F6-B6B2-4368-AF95-4FE968FA9551}" srcOrd="7" destOrd="0" presId="urn:microsoft.com/office/officeart/2005/8/layout/cycle6"/>
    <dgm:cxn modelId="{227918E0-3A3F-404B-AE96-B3A382FD0762}" type="presParOf" srcId="{5BB85B49-AE2D-4E09-BA06-098EEC0EEA94}" destId="{8A07A392-9281-403C-972A-A84340BAF1B1}" srcOrd="8" destOrd="0" presId="urn:microsoft.com/office/officeart/2005/8/layout/cycle6"/>
    <dgm:cxn modelId="{B8DE847F-3072-4318-B370-F5F22878AF52}" type="presParOf" srcId="{5BB85B49-AE2D-4E09-BA06-098EEC0EEA94}" destId="{50C23090-418B-410B-92EB-28B6B83A059E}" srcOrd="9" destOrd="0" presId="urn:microsoft.com/office/officeart/2005/8/layout/cycle6"/>
    <dgm:cxn modelId="{CD53CE02-BCC8-4102-B5E4-858C42F594AD}" type="presParOf" srcId="{5BB85B49-AE2D-4E09-BA06-098EEC0EEA94}" destId="{000645EE-123F-4BBC-B782-9912F16C1054}" srcOrd="10" destOrd="0" presId="urn:microsoft.com/office/officeart/2005/8/layout/cycle6"/>
    <dgm:cxn modelId="{CA547B2F-DCE4-45BB-A6C6-473AF90CE8A2}" type="presParOf" srcId="{5BB85B49-AE2D-4E09-BA06-098EEC0EEA94}" destId="{8B560C75-7212-460A-83B2-8FBB21C0B4BB}" srcOrd="11" destOrd="0" presId="urn:microsoft.com/office/officeart/2005/8/layout/cycle6"/>
    <dgm:cxn modelId="{B74B2865-E99F-4CBC-9AA8-894E7F5201F4}" type="presParOf" srcId="{5BB85B49-AE2D-4E09-BA06-098EEC0EEA94}" destId="{88DF56FA-5818-4165-A7BA-D964C8479754}" srcOrd="12" destOrd="0" presId="urn:microsoft.com/office/officeart/2005/8/layout/cycle6"/>
    <dgm:cxn modelId="{2809344D-133E-4CA3-8293-3E24BB8FAC06}" type="presParOf" srcId="{5BB85B49-AE2D-4E09-BA06-098EEC0EEA94}" destId="{F21BC676-0774-4F7B-8B7F-D57FE5B4B118}" srcOrd="13" destOrd="0" presId="urn:microsoft.com/office/officeart/2005/8/layout/cycle6"/>
    <dgm:cxn modelId="{155E94B6-625B-4EA2-91E3-1E59C92CA1F6}" type="presParOf" srcId="{5BB85B49-AE2D-4E09-BA06-098EEC0EEA94}" destId="{3AA36F94-7DE3-4FBB-BE08-A68FD5D4A9E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2E6884-5E8F-45A7-A12E-95B144B883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C484EE-B6B8-4D6E-AA70-9BC3A13B92FD}">
      <dgm:prSet/>
      <dgm:spPr/>
      <dgm:t>
        <a:bodyPr/>
        <a:lstStyle/>
        <a:p>
          <a:pPr rtl="0"/>
          <a:r>
            <a:rPr lang="ru-RU" dirty="0"/>
            <a:t>вопросы о месте жительства, домашнем адресе</a:t>
          </a:r>
        </a:p>
      </dgm:t>
    </dgm:pt>
    <dgm:pt modelId="{49875BDC-7CE4-48D3-9A70-587C98EA446B}" type="parTrans" cxnId="{4276FB09-91E0-4B83-810E-DC319BB5E57A}">
      <dgm:prSet/>
      <dgm:spPr/>
      <dgm:t>
        <a:bodyPr/>
        <a:lstStyle/>
        <a:p>
          <a:endParaRPr lang="ru-RU"/>
        </a:p>
      </dgm:t>
    </dgm:pt>
    <dgm:pt modelId="{02B8F0F1-4BB0-4BB6-AD3F-B7D047AFA83F}" type="sibTrans" cxnId="{4276FB09-91E0-4B83-810E-DC319BB5E57A}">
      <dgm:prSet/>
      <dgm:spPr/>
      <dgm:t>
        <a:bodyPr/>
        <a:lstStyle/>
        <a:p>
          <a:endParaRPr lang="ru-RU"/>
        </a:p>
      </dgm:t>
    </dgm:pt>
    <dgm:pt modelId="{8919A764-8586-43B7-BA1F-683497A723E6}">
      <dgm:prSet/>
      <dgm:spPr/>
      <dgm:t>
        <a:bodyPr/>
        <a:lstStyle/>
        <a:p>
          <a:pPr rtl="0"/>
          <a:r>
            <a:rPr lang="ru-RU" dirty="0"/>
            <a:t>попытки выяснить номер телефона, </a:t>
          </a:r>
          <a:br>
            <a:rPr lang="ru-RU" dirty="0"/>
          </a:br>
          <a:r>
            <a:rPr lang="ru-RU" dirty="0"/>
            <a:t>Ф. И. О. и другие данные</a:t>
          </a:r>
        </a:p>
      </dgm:t>
    </dgm:pt>
    <dgm:pt modelId="{78C0CCCD-3146-413F-83C1-187EB71011C2}" type="parTrans" cxnId="{F62FEF91-2305-4C02-8F33-17214E56F367}">
      <dgm:prSet/>
      <dgm:spPr/>
      <dgm:t>
        <a:bodyPr/>
        <a:lstStyle/>
        <a:p>
          <a:endParaRPr lang="ru-RU"/>
        </a:p>
      </dgm:t>
    </dgm:pt>
    <dgm:pt modelId="{83530857-68DA-4600-A06F-1124280ECFE0}" type="sibTrans" cxnId="{F62FEF91-2305-4C02-8F33-17214E56F367}">
      <dgm:prSet/>
      <dgm:spPr/>
      <dgm:t>
        <a:bodyPr/>
        <a:lstStyle/>
        <a:p>
          <a:endParaRPr lang="ru-RU"/>
        </a:p>
      </dgm:t>
    </dgm:pt>
    <dgm:pt modelId="{F29183DB-FEC5-4F22-A167-7AF3445DFAC0}">
      <dgm:prSet/>
      <dgm:spPr/>
      <dgm:t>
        <a:bodyPr/>
        <a:lstStyle/>
        <a:p>
          <a:pPr rtl="0"/>
          <a:r>
            <a:rPr lang="ru-RU" dirty="0"/>
            <a:t>просьбы одолжить и перевести деньги</a:t>
          </a:r>
        </a:p>
      </dgm:t>
    </dgm:pt>
    <dgm:pt modelId="{6989ACD6-ACC8-4149-BFE3-97373C10EC41}" type="parTrans" cxnId="{EE65020A-819B-413B-9B34-0B6016183C1C}">
      <dgm:prSet/>
      <dgm:spPr/>
      <dgm:t>
        <a:bodyPr/>
        <a:lstStyle/>
        <a:p>
          <a:endParaRPr lang="ru-RU"/>
        </a:p>
      </dgm:t>
    </dgm:pt>
    <dgm:pt modelId="{7E65EE17-E420-4D78-9A50-D2C3CC3C00A2}" type="sibTrans" cxnId="{EE65020A-819B-413B-9B34-0B6016183C1C}">
      <dgm:prSet/>
      <dgm:spPr/>
      <dgm:t>
        <a:bodyPr/>
        <a:lstStyle/>
        <a:p>
          <a:endParaRPr lang="ru-RU"/>
        </a:p>
      </dgm:t>
    </dgm:pt>
    <dgm:pt modelId="{5E2C2E73-B142-4769-9971-DF33E59DD2DA}">
      <dgm:prSet/>
      <dgm:spPr/>
      <dgm:t>
        <a:bodyPr/>
        <a:lstStyle/>
        <a:p>
          <a:pPr rtl="0"/>
          <a:r>
            <a:rPr lang="ru-RU" dirty="0"/>
            <a:t>просьбы перейти по ссылке, </a:t>
          </a:r>
          <a:br>
            <a:rPr lang="ru-RU" dirty="0"/>
          </a:br>
          <a:r>
            <a:rPr lang="ru-RU" dirty="0"/>
            <a:t>где нужно ввести номер телефона, почту, а особенно любые пароли и код от карточки (своей, родителей)</a:t>
          </a:r>
        </a:p>
      </dgm:t>
    </dgm:pt>
    <dgm:pt modelId="{711BFC77-45D4-4080-B419-2B5D46605CE1}" type="parTrans" cxnId="{CC8C632A-2CD9-4917-B42F-DAE7AF8A97B7}">
      <dgm:prSet/>
      <dgm:spPr/>
      <dgm:t>
        <a:bodyPr/>
        <a:lstStyle/>
        <a:p>
          <a:endParaRPr lang="ru-RU"/>
        </a:p>
      </dgm:t>
    </dgm:pt>
    <dgm:pt modelId="{D7A4F0EE-95CC-4D8F-A8AC-FAC841395D3C}" type="sibTrans" cxnId="{CC8C632A-2CD9-4917-B42F-DAE7AF8A97B7}">
      <dgm:prSet/>
      <dgm:spPr/>
      <dgm:t>
        <a:bodyPr/>
        <a:lstStyle/>
        <a:p>
          <a:endParaRPr lang="ru-RU"/>
        </a:p>
      </dgm:t>
    </dgm:pt>
    <dgm:pt modelId="{C7E65D0E-F7B5-433A-A8F6-8B4DFD8D66E6}">
      <dgm:prSet/>
      <dgm:spPr/>
      <dgm:t>
        <a:bodyPr/>
        <a:lstStyle/>
        <a:p>
          <a:pPr rtl="0"/>
          <a:r>
            <a:rPr lang="ru-RU" dirty="0"/>
            <a:t>предложения скачать файлы неизвестного происхождения</a:t>
          </a:r>
        </a:p>
      </dgm:t>
    </dgm:pt>
    <dgm:pt modelId="{58FE464C-70CC-4B13-BEA6-0D1F102D1D63}" type="parTrans" cxnId="{F9D4ED1E-AECB-4E9F-8355-0186938AC5E0}">
      <dgm:prSet/>
      <dgm:spPr/>
      <dgm:t>
        <a:bodyPr/>
        <a:lstStyle/>
        <a:p>
          <a:endParaRPr lang="ru-RU"/>
        </a:p>
      </dgm:t>
    </dgm:pt>
    <dgm:pt modelId="{D18CFF2F-0BCB-480F-A71D-68F6814A2F85}" type="sibTrans" cxnId="{F9D4ED1E-AECB-4E9F-8355-0186938AC5E0}">
      <dgm:prSet/>
      <dgm:spPr/>
      <dgm:t>
        <a:bodyPr/>
        <a:lstStyle/>
        <a:p>
          <a:endParaRPr lang="ru-RU"/>
        </a:p>
      </dgm:t>
    </dgm:pt>
    <dgm:pt modelId="{693471FD-74CB-4090-8181-114EBB2F3FCB}" type="pres">
      <dgm:prSet presAssocID="{C12E6884-5E8F-45A7-A12E-95B144B883A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45E8F1-38EC-4947-8123-4A3A88DF0BC7}" type="pres">
      <dgm:prSet presAssocID="{A1C484EE-B6B8-4D6E-AA70-9BC3A13B92FD}" presName="circ1" presStyleLbl="vennNode1" presStyleIdx="0" presStyleCnt="5" custLinFactNeighborX="-6227" custLinFactNeighborY="-23705"/>
      <dgm:spPr/>
    </dgm:pt>
    <dgm:pt modelId="{CEF89DCB-CB6C-4F00-8BFA-C723D1028A20}" type="pres">
      <dgm:prSet presAssocID="{A1C484EE-B6B8-4D6E-AA70-9BC3A13B92FD}" presName="circ1Tx" presStyleLbl="revTx" presStyleIdx="0" presStyleCnt="0" custScaleX="162118" custScaleY="134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4026C-CB2F-41AB-9E6F-D38BC5C44E58}" type="pres">
      <dgm:prSet presAssocID="{8919A764-8586-43B7-BA1F-683497A723E6}" presName="circ2" presStyleLbl="vennNode1" presStyleIdx="1" presStyleCnt="5" custLinFactNeighborX="1412" custLinFactNeighborY="-13648"/>
      <dgm:spPr/>
    </dgm:pt>
    <dgm:pt modelId="{92E3580F-4CFD-4E78-AADB-A01F1560B81B}" type="pres">
      <dgm:prSet presAssocID="{8919A764-8586-43B7-BA1F-683497A723E6}" presName="circ2Tx" presStyleLbl="revTx" presStyleIdx="0" presStyleCnt="0" custScaleX="242713" custScaleY="146531" custLinFactNeighborX="14095" custLinFactNeighborY="-103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2CB6BA-6F0A-4EB7-8A86-3965082787BB}" type="pres">
      <dgm:prSet presAssocID="{F29183DB-FEC5-4F22-A167-7AF3445DFAC0}" presName="circ3" presStyleLbl="vennNode1" presStyleIdx="2" presStyleCnt="5" custLinFactNeighborX="14589" custLinFactNeighborY="941"/>
      <dgm:spPr/>
    </dgm:pt>
    <dgm:pt modelId="{FE9065E9-97B6-4F6C-ACC3-086C3245B11B}" type="pres">
      <dgm:prSet presAssocID="{F29183DB-FEC5-4F22-A167-7AF3445DFAC0}" presName="circ3Tx" presStyleLbl="revTx" presStyleIdx="0" presStyleCnt="0" custScaleX="193461" custScaleY="108669" custLinFactNeighborX="18101" custLinFactNeighborY="-192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15A6C-602A-424B-837E-5D84BC63CBD1}" type="pres">
      <dgm:prSet presAssocID="{5E2C2E73-B142-4769-9971-DF33E59DD2DA}" presName="circ4" presStyleLbl="vennNode1" presStyleIdx="3" presStyleCnt="5" custLinFactNeighborX="-16472" custLinFactNeighborY="1412"/>
      <dgm:spPr/>
    </dgm:pt>
    <dgm:pt modelId="{B1E73037-EAA1-4F99-97E6-9D28CB3548F4}" type="pres">
      <dgm:prSet presAssocID="{5E2C2E73-B142-4769-9971-DF33E59DD2DA}" presName="circ4Tx" presStyleLbl="revTx" presStyleIdx="0" presStyleCnt="0" custScaleX="236755" custScaleY="116518" custLinFactNeighborX="-18554" custLinFactNeighborY="-116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2EAF2-F690-44FB-B232-1CDF8993043D}" type="pres">
      <dgm:prSet presAssocID="{C7E65D0E-F7B5-433A-A8F6-8B4DFD8D66E6}" presName="circ5" presStyleLbl="vennNode1" presStyleIdx="4" presStyleCnt="5" custLinFactNeighborX="-14422" custLinFactNeighborY="-15531"/>
      <dgm:spPr/>
    </dgm:pt>
    <dgm:pt modelId="{8356058B-BF6F-400A-B2EA-2C13F35C3D29}" type="pres">
      <dgm:prSet presAssocID="{C7E65D0E-F7B5-433A-A8F6-8B4DFD8D66E6}" presName="circ5Tx" presStyleLbl="revTx" presStyleIdx="0" presStyleCnt="0" custScaleX="234938" custScaleY="123518" custLinFactNeighborX="-18406" custLinFactNeighborY="-103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D4ED1E-AECB-4E9F-8355-0186938AC5E0}" srcId="{C12E6884-5E8F-45A7-A12E-95B144B883A0}" destId="{C7E65D0E-F7B5-433A-A8F6-8B4DFD8D66E6}" srcOrd="4" destOrd="0" parTransId="{58FE464C-70CC-4B13-BEA6-0D1F102D1D63}" sibTransId="{D18CFF2F-0BCB-480F-A71D-68F6814A2F85}"/>
    <dgm:cxn modelId="{4276FB09-91E0-4B83-810E-DC319BB5E57A}" srcId="{C12E6884-5E8F-45A7-A12E-95B144B883A0}" destId="{A1C484EE-B6B8-4D6E-AA70-9BC3A13B92FD}" srcOrd="0" destOrd="0" parTransId="{49875BDC-7CE4-48D3-9A70-587C98EA446B}" sibTransId="{02B8F0F1-4BB0-4BB6-AD3F-B7D047AFA83F}"/>
    <dgm:cxn modelId="{EE65020A-819B-413B-9B34-0B6016183C1C}" srcId="{C12E6884-5E8F-45A7-A12E-95B144B883A0}" destId="{F29183DB-FEC5-4F22-A167-7AF3445DFAC0}" srcOrd="2" destOrd="0" parTransId="{6989ACD6-ACC8-4149-BFE3-97373C10EC41}" sibTransId="{7E65EE17-E420-4D78-9A50-D2C3CC3C00A2}"/>
    <dgm:cxn modelId="{41486DD1-C060-4049-B139-8F020C0B429D}" type="presOf" srcId="{C7E65D0E-F7B5-433A-A8F6-8B4DFD8D66E6}" destId="{8356058B-BF6F-400A-B2EA-2C13F35C3D29}" srcOrd="0" destOrd="0" presId="urn:microsoft.com/office/officeart/2005/8/layout/venn1"/>
    <dgm:cxn modelId="{CC8C632A-2CD9-4917-B42F-DAE7AF8A97B7}" srcId="{C12E6884-5E8F-45A7-A12E-95B144B883A0}" destId="{5E2C2E73-B142-4769-9971-DF33E59DD2DA}" srcOrd="3" destOrd="0" parTransId="{711BFC77-45D4-4080-B419-2B5D46605CE1}" sibTransId="{D7A4F0EE-95CC-4D8F-A8AC-FAC841395D3C}"/>
    <dgm:cxn modelId="{06F5A213-3945-4D27-AB69-4C3855C212B5}" type="presOf" srcId="{A1C484EE-B6B8-4D6E-AA70-9BC3A13B92FD}" destId="{CEF89DCB-CB6C-4F00-8BFA-C723D1028A20}" srcOrd="0" destOrd="0" presId="urn:microsoft.com/office/officeart/2005/8/layout/venn1"/>
    <dgm:cxn modelId="{76BBA77D-9CD5-44E2-97C5-746AB41743CD}" type="presOf" srcId="{5E2C2E73-B142-4769-9971-DF33E59DD2DA}" destId="{B1E73037-EAA1-4F99-97E6-9D28CB3548F4}" srcOrd="0" destOrd="0" presId="urn:microsoft.com/office/officeart/2005/8/layout/venn1"/>
    <dgm:cxn modelId="{C3AA2787-EFA0-41D5-8CDE-3CD57F7679BB}" type="presOf" srcId="{F29183DB-FEC5-4F22-A167-7AF3445DFAC0}" destId="{FE9065E9-97B6-4F6C-ACC3-086C3245B11B}" srcOrd="0" destOrd="0" presId="urn:microsoft.com/office/officeart/2005/8/layout/venn1"/>
    <dgm:cxn modelId="{F62FEF91-2305-4C02-8F33-17214E56F367}" srcId="{C12E6884-5E8F-45A7-A12E-95B144B883A0}" destId="{8919A764-8586-43B7-BA1F-683497A723E6}" srcOrd="1" destOrd="0" parTransId="{78C0CCCD-3146-413F-83C1-187EB71011C2}" sibTransId="{83530857-68DA-4600-A06F-1124280ECFE0}"/>
    <dgm:cxn modelId="{2A440318-8A08-4955-9E64-0C8C8707D950}" type="presOf" srcId="{8919A764-8586-43B7-BA1F-683497A723E6}" destId="{92E3580F-4CFD-4E78-AADB-A01F1560B81B}" srcOrd="0" destOrd="0" presId="urn:microsoft.com/office/officeart/2005/8/layout/venn1"/>
    <dgm:cxn modelId="{020A1DCC-D4FC-4420-B77B-BB73CB3DA002}" type="presOf" srcId="{C12E6884-5E8F-45A7-A12E-95B144B883A0}" destId="{693471FD-74CB-4090-8181-114EBB2F3FCB}" srcOrd="0" destOrd="0" presId="urn:microsoft.com/office/officeart/2005/8/layout/venn1"/>
    <dgm:cxn modelId="{3C2A18BA-E73F-4209-980C-9F734F6C46D9}" type="presParOf" srcId="{693471FD-74CB-4090-8181-114EBB2F3FCB}" destId="{8045E8F1-38EC-4947-8123-4A3A88DF0BC7}" srcOrd="0" destOrd="0" presId="urn:microsoft.com/office/officeart/2005/8/layout/venn1"/>
    <dgm:cxn modelId="{D956A24E-B0D8-4781-ABC6-31AF73999998}" type="presParOf" srcId="{693471FD-74CB-4090-8181-114EBB2F3FCB}" destId="{CEF89DCB-CB6C-4F00-8BFA-C723D1028A20}" srcOrd="1" destOrd="0" presId="urn:microsoft.com/office/officeart/2005/8/layout/venn1"/>
    <dgm:cxn modelId="{F7AC27E8-B825-4517-946D-0BE42501C782}" type="presParOf" srcId="{693471FD-74CB-4090-8181-114EBB2F3FCB}" destId="{2C94026C-CB2F-41AB-9E6F-D38BC5C44E58}" srcOrd="2" destOrd="0" presId="urn:microsoft.com/office/officeart/2005/8/layout/venn1"/>
    <dgm:cxn modelId="{F0593EB0-B1FD-4B98-BAAA-A3EE9113CD4B}" type="presParOf" srcId="{693471FD-74CB-4090-8181-114EBB2F3FCB}" destId="{92E3580F-4CFD-4E78-AADB-A01F1560B81B}" srcOrd="3" destOrd="0" presId="urn:microsoft.com/office/officeart/2005/8/layout/venn1"/>
    <dgm:cxn modelId="{68CB706A-CDC7-4E58-9D37-948A2EB1EC2B}" type="presParOf" srcId="{693471FD-74CB-4090-8181-114EBB2F3FCB}" destId="{FF2CB6BA-6F0A-4EB7-8A86-3965082787BB}" srcOrd="4" destOrd="0" presId="urn:microsoft.com/office/officeart/2005/8/layout/venn1"/>
    <dgm:cxn modelId="{BEDC09CD-1549-4760-A4DE-CF76FCB1080F}" type="presParOf" srcId="{693471FD-74CB-4090-8181-114EBB2F3FCB}" destId="{FE9065E9-97B6-4F6C-ACC3-086C3245B11B}" srcOrd="5" destOrd="0" presId="urn:microsoft.com/office/officeart/2005/8/layout/venn1"/>
    <dgm:cxn modelId="{74042D92-195A-40A9-BBE6-6616B3E52451}" type="presParOf" srcId="{693471FD-74CB-4090-8181-114EBB2F3FCB}" destId="{40E15A6C-602A-424B-837E-5D84BC63CBD1}" srcOrd="6" destOrd="0" presId="urn:microsoft.com/office/officeart/2005/8/layout/venn1"/>
    <dgm:cxn modelId="{97308065-C8E9-41B7-8854-36C96F86AC9B}" type="presParOf" srcId="{693471FD-74CB-4090-8181-114EBB2F3FCB}" destId="{B1E73037-EAA1-4F99-97E6-9D28CB3548F4}" srcOrd="7" destOrd="0" presId="urn:microsoft.com/office/officeart/2005/8/layout/venn1"/>
    <dgm:cxn modelId="{F6064716-40DF-43DC-8113-5D41EE3AC0C0}" type="presParOf" srcId="{693471FD-74CB-4090-8181-114EBB2F3FCB}" destId="{DA52EAF2-F690-44FB-B232-1CDF8993043D}" srcOrd="8" destOrd="0" presId="urn:microsoft.com/office/officeart/2005/8/layout/venn1"/>
    <dgm:cxn modelId="{BF3F37FB-2B34-4C6B-89AB-7A9AE87817A3}" type="presParOf" srcId="{693471FD-74CB-4090-8181-114EBB2F3FCB}" destId="{8356058B-BF6F-400A-B2EA-2C13F35C3D29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E89F3-BAA6-4A46-B0BC-9FB27F9CAD94}">
      <dsp:nvSpPr>
        <dsp:cNvPr id="0" name=""/>
        <dsp:cNvSpPr/>
      </dsp:nvSpPr>
      <dsp:spPr>
        <a:xfrm>
          <a:off x="2187" y="0"/>
          <a:ext cx="4478336" cy="7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Как выглядят   профиль  подростка в интернете</a:t>
          </a:r>
        </a:p>
      </dsp:txBody>
      <dsp:txXfrm>
        <a:off x="37897" y="35710"/>
        <a:ext cx="4406916" cy="660095"/>
      </dsp:txXfrm>
    </dsp:sp>
    <dsp:sp modelId="{75B490BE-BB89-44CA-BD32-EBE37CD6D44D}">
      <dsp:nvSpPr>
        <dsp:cNvPr id="0" name=""/>
        <dsp:cNvSpPr/>
      </dsp:nvSpPr>
      <dsp:spPr>
        <a:xfrm>
          <a:off x="2187" y="769764"/>
          <a:ext cx="4478336" cy="7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Какие цифровые следы он оставляет</a:t>
          </a:r>
        </a:p>
      </dsp:txBody>
      <dsp:txXfrm>
        <a:off x="37897" y="805474"/>
        <a:ext cx="4406916" cy="660095"/>
      </dsp:txXfrm>
    </dsp:sp>
    <dsp:sp modelId="{A230271B-DF8C-4625-B26D-7D8AF196F62E}">
      <dsp:nvSpPr>
        <dsp:cNvPr id="0" name=""/>
        <dsp:cNvSpPr/>
      </dsp:nvSpPr>
      <dsp:spPr>
        <a:xfrm>
          <a:off x="2187" y="1537856"/>
          <a:ext cx="4478336" cy="7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Какие ресурсы посещает</a:t>
          </a:r>
        </a:p>
      </dsp:txBody>
      <dsp:txXfrm>
        <a:off x="37897" y="1573566"/>
        <a:ext cx="4406916" cy="660095"/>
      </dsp:txXfrm>
    </dsp:sp>
    <dsp:sp modelId="{5FBC7DC4-E8C8-4F91-BFCF-F8E53EABAA72}">
      <dsp:nvSpPr>
        <dsp:cNvPr id="0" name=""/>
        <dsp:cNvSpPr/>
      </dsp:nvSpPr>
      <dsp:spPr>
        <a:xfrm>
          <a:off x="0" y="2305948"/>
          <a:ext cx="4478336" cy="7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Какие файлы скачивает</a:t>
          </a:r>
        </a:p>
      </dsp:txBody>
      <dsp:txXfrm>
        <a:off x="35710" y="2341658"/>
        <a:ext cx="4406916" cy="660095"/>
      </dsp:txXfrm>
    </dsp:sp>
    <dsp:sp modelId="{158056BB-BD18-4E11-9DAD-11738BB123FB}">
      <dsp:nvSpPr>
        <dsp:cNvPr id="0" name=""/>
        <dsp:cNvSpPr/>
      </dsp:nvSpPr>
      <dsp:spPr>
        <a:xfrm>
          <a:off x="2187" y="3074039"/>
          <a:ext cx="4478336" cy="7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Какие поисковые запросы делает</a:t>
          </a:r>
        </a:p>
      </dsp:txBody>
      <dsp:txXfrm>
        <a:off x="37897" y="3109749"/>
        <a:ext cx="4406916" cy="660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583C7-EC40-4839-8FFD-976B2BFDFD0D}">
      <dsp:nvSpPr>
        <dsp:cNvPr id="0" name=""/>
        <dsp:cNvSpPr/>
      </dsp:nvSpPr>
      <dsp:spPr>
        <a:xfrm>
          <a:off x="0" y="176317"/>
          <a:ext cx="6849374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Комментарии, размещенные фотографии могут не исчезнуть даже после того, как их удалили</a:t>
          </a:r>
        </a:p>
      </dsp:txBody>
      <dsp:txXfrm>
        <a:off x="33012" y="209329"/>
        <a:ext cx="6783350" cy="610236"/>
      </dsp:txXfrm>
    </dsp:sp>
    <dsp:sp modelId="{9FD4EB58-C3D4-42F9-9249-4272FBAE2DF3}">
      <dsp:nvSpPr>
        <dsp:cNvPr id="0" name=""/>
        <dsp:cNvSpPr/>
      </dsp:nvSpPr>
      <dsp:spPr>
        <a:xfrm>
          <a:off x="0" y="901537"/>
          <a:ext cx="6849374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Кто-нибудь может сохранить размещенную нами информацию, сделав скриншот или репост</a:t>
          </a:r>
        </a:p>
      </dsp:txBody>
      <dsp:txXfrm>
        <a:off x="33012" y="934549"/>
        <a:ext cx="6783350" cy="610236"/>
      </dsp:txXfrm>
    </dsp:sp>
    <dsp:sp modelId="{2C9F5562-0A9C-4BC1-8879-E00D2EB97904}">
      <dsp:nvSpPr>
        <dsp:cNvPr id="0" name=""/>
        <dsp:cNvSpPr/>
      </dsp:nvSpPr>
      <dsp:spPr>
        <a:xfrm>
          <a:off x="0" y="1626757"/>
          <a:ext cx="6849374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Размещенную в сети информацию можно найти и много лет спустя</a:t>
          </a:r>
        </a:p>
      </dsp:txBody>
      <dsp:txXfrm>
        <a:off x="33012" y="1659769"/>
        <a:ext cx="6783350" cy="610236"/>
      </dsp:txXfrm>
    </dsp:sp>
    <dsp:sp modelId="{D775F8EF-7F87-4CD5-9B73-0021B6AF42EF}">
      <dsp:nvSpPr>
        <dsp:cNvPr id="0" name=""/>
        <dsp:cNvSpPr/>
      </dsp:nvSpPr>
      <dsp:spPr>
        <a:xfrm>
          <a:off x="0" y="2351977"/>
          <a:ext cx="6849374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За распространение запрещенных законом материалов в социальных сетях могут привлечь к ответственности, даже уголовной</a:t>
          </a:r>
        </a:p>
      </dsp:txBody>
      <dsp:txXfrm>
        <a:off x="33012" y="2384989"/>
        <a:ext cx="6783350" cy="610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0BB17-9E20-4944-AD9D-1C553688A117}">
      <dsp:nvSpPr>
        <dsp:cNvPr id="0" name=""/>
        <dsp:cNvSpPr/>
      </dsp:nvSpPr>
      <dsp:spPr>
        <a:xfrm>
          <a:off x="0" y="359685"/>
          <a:ext cx="5509953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Контент родителей – одна из основных причин  </a:t>
          </a:r>
          <a:r>
            <a:rPr lang="ru-RU" sz="2400" kern="1200" dirty="0" err="1"/>
            <a:t>кибербуллинга</a:t>
          </a:r>
          <a:r>
            <a:rPr lang="ru-RU" sz="2400" kern="1200" dirty="0"/>
            <a:t> в отношении детей в 2024 году </a:t>
          </a:r>
        </a:p>
      </dsp:txBody>
      <dsp:txXfrm>
        <a:off x="64425" y="424110"/>
        <a:ext cx="5381103" cy="1190909"/>
      </dsp:txXfrm>
    </dsp:sp>
    <dsp:sp modelId="{07CD6B8F-F1E6-4F30-912A-2949BB278C8A}">
      <dsp:nvSpPr>
        <dsp:cNvPr id="0" name=""/>
        <dsp:cNvSpPr/>
      </dsp:nvSpPr>
      <dsp:spPr>
        <a:xfrm>
          <a:off x="0" y="1748565"/>
          <a:ext cx="5509953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За год количество случаев увеличилось   на треть и составило 23% от общего числа выявленных сетевых конфликтов  </a:t>
          </a:r>
        </a:p>
      </dsp:txBody>
      <dsp:txXfrm>
        <a:off x="64425" y="1812990"/>
        <a:ext cx="5381103" cy="1190909"/>
      </dsp:txXfrm>
    </dsp:sp>
    <dsp:sp modelId="{B08D1933-8C42-4ED6-8643-9B1A7EB79560}">
      <dsp:nvSpPr>
        <dsp:cNvPr id="0" name=""/>
        <dsp:cNvSpPr/>
      </dsp:nvSpPr>
      <dsp:spPr>
        <a:xfrm>
          <a:off x="0" y="3137445"/>
          <a:ext cx="5509953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Зафиксировано  около 8 тыс. случаев, с количеством    участников травли более 100 человек</a:t>
          </a:r>
        </a:p>
      </dsp:txBody>
      <dsp:txXfrm>
        <a:off x="64425" y="3201870"/>
        <a:ext cx="5381103" cy="11909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795B9-CCDC-4700-8400-C1F76545B595}">
      <dsp:nvSpPr>
        <dsp:cNvPr id="0" name=""/>
        <dsp:cNvSpPr/>
      </dsp:nvSpPr>
      <dsp:spPr>
        <a:xfrm rot="10800000">
          <a:off x="1266761" y="128306"/>
          <a:ext cx="3621737" cy="9995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77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Кибербуллинг</a:t>
          </a:r>
          <a:endParaRPr lang="ru-RU" sz="3200" kern="1200" dirty="0"/>
        </a:p>
      </dsp:txBody>
      <dsp:txXfrm rot="10800000">
        <a:off x="1516647" y="128306"/>
        <a:ext cx="3371851" cy="999546"/>
      </dsp:txXfrm>
    </dsp:sp>
    <dsp:sp modelId="{6217CE73-F9B5-48B5-999F-EECA9ED47EF0}">
      <dsp:nvSpPr>
        <dsp:cNvPr id="0" name=""/>
        <dsp:cNvSpPr/>
      </dsp:nvSpPr>
      <dsp:spPr>
        <a:xfrm>
          <a:off x="223684" y="0"/>
          <a:ext cx="1418076" cy="125252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F3A7F-6D47-419F-9799-447BE229C22F}">
      <dsp:nvSpPr>
        <dsp:cNvPr id="0" name=""/>
        <dsp:cNvSpPr/>
      </dsp:nvSpPr>
      <dsp:spPr>
        <a:xfrm rot="10800000">
          <a:off x="1289388" y="1793383"/>
          <a:ext cx="3621737" cy="9995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77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Вредоносное ПО</a:t>
          </a:r>
          <a:endParaRPr lang="ru-RU" sz="3200" kern="1200" dirty="0"/>
        </a:p>
      </dsp:txBody>
      <dsp:txXfrm rot="10800000">
        <a:off x="1539274" y="1793383"/>
        <a:ext cx="3371851" cy="999546"/>
      </dsp:txXfrm>
    </dsp:sp>
    <dsp:sp modelId="{4C3C63AF-7B74-4667-9424-D09FD73B4D40}">
      <dsp:nvSpPr>
        <dsp:cNvPr id="0" name=""/>
        <dsp:cNvSpPr/>
      </dsp:nvSpPr>
      <dsp:spPr>
        <a:xfrm>
          <a:off x="183015" y="1513410"/>
          <a:ext cx="1508585" cy="14808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2462B-25F3-4FBE-A3F1-EE5351BAD4DA}">
      <dsp:nvSpPr>
        <dsp:cNvPr id="0" name=""/>
        <dsp:cNvSpPr/>
      </dsp:nvSpPr>
      <dsp:spPr>
        <a:xfrm rot="10800000">
          <a:off x="1250701" y="3447450"/>
          <a:ext cx="3621737" cy="9995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77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Запрещенный контент</a:t>
          </a:r>
          <a:endParaRPr lang="ru-RU" sz="3200" kern="1200" dirty="0"/>
        </a:p>
      </dsp:txBody>
      <dsp:txXfrm rot="10800000">
        <a:off x="1500587" y="3447450"/>
        <a:ext cx="3371851" cy="999546"/>
      </dsp:txXfrm>
    </dsp:sp>
    <dsp:sp modelId="{3CFEFF6C-DBC7-40FC-9203-3717BAE9D898}">
      <dsp:nvSpPr>
        <dsp:cNvPr id="0" name=""/>
        <dsp:cNvSpPr/>
      </dsp:nvSpPr>
      <dsp:spPr>
        <a:xfrm>
          <a:off x="226640" y="3332433"/>
          <a:ext cx="1353835" cy="123050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6DFD6-C51C-4274-8C47-8F69BFF9A55E}">
      <dsp:nvSpPr>
        <dsp:cNvPr id="0" name=""/>
        <dsp:cNvSpPr/>
      </dsp:nvSpPr>
      <dsp:spPr>
        <a:xfrm rot="10800000">
          <a:off x="1503918" y="43757"/>
          <a:ext cx="3856676" cy="11069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23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Мошенничество</a:t>
          </a:r>
          <a:endParaRPr lang="ru-RU" sz="400" kern="1200" dirty="0"/>
        </a:p>
      </dsp:txBody>
      <dsp:txXfrm rot="10800000">
        <a:off x="1780650" y="43757"/>
        <a:ext cx="3579944" cy="1106929"/>
      </dsp:txXfrm>
    </dsp:sp>
    <dsp:sp modelId="{88E0ABD7-6AA5-42C8-8E90-385FE00175E9}">
      <dsp:nvSpPr>
        <dsp:cNvPr id="0" name=""/>
        <dsp:cNvSpPr/>
      </dsp:nvSpPr>
      <dsp:spPr>
        <a:xfrm>
          <a:off x="193850" y="0"/>
          <a:ext cx="1476063" cy="15640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117AD-7CEF-4762-99D7-3B43EFA4470E}">
      <dsp:nvSpPr>
        <dsp:cNvPr id="0" name=""/>
        <dsp:cNvSpPr/>
      </dsp:nvSpPr>
      <dsp:spPr>
        <a:xfrm rot="10800000">
          <a:off x="1428555" y="1757013"/>
          <a:ext cx="3856676" cy="112554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23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/>
            <a:t>Кибергруминг</a:t>
          </a:r>
          <a:endParaRPr lang="ru-RU" sz="2800" kern="1200" dirty="0"/>
        </a:p>
      </dsp:txBody>
      <dsp:txXfrm rot="10800000">
        <a:off x="1709941" y="1757013"/>
        <a:ext cx="3575290" cy="1125543"/>
      </dsp:txXfrm>
    </dsp:sp>
    <dsp:sp modelId="{2F3EAD89-2EEB-424A-9D1D-616580C0C08B}">
      <dsp:nvSpPr>
        <dsp:cNvPr id="0" name=""/>
        <dsp:cNvSpPr/>
      </dsp:nvSpPr>
      <dsp:spPr>
        <a:xfrm>
          <a:off x="201890" y="1793127"/>
          <a:ext cx="1416191" cy="132938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7AF10-E420-45C5-A115-9999395AD690}">
      <dsp:nvSpPr>
        <dsp:cNvPr id="0" name=""/>
        <dsp:cNvSpPr/>
      </dsp:nvSpPr>
      <dsp:spPr>
        <a:xfrm rot="10800000">
          <a:off x="1428552" y="3406871"/>
          <a:ext cx="3856676" cy="94390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237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Доступ к личной информации</a:t>
          </a:r>
          <a:endParaRPr lang="ru-RU" sz="2600" kern="1200" dirty="0"/>
        </a:p>
      </dsp:txBody>
      <dsp:txXfrm rot="10800000">
        <a:off x="1664529" y="3406871"/>
        <a:ext cx="3620699" cy="943907"/>
      </dsp:txXfrm>
    </dsp:sp>
    <dsp:sp modelId="{C19FA3C9-69AA-4B78-B8AD-C5E80B50FADB}">
      <dsp:nvSpPr>
        <dsp:cNvPr id="0" name=""/>
        <dsp:cNvSpPr/>
      </dsp:nvSpPr>
      <dsp:spPr>
        <a:xfrm>
          <a:off x="223798" y="3263185"/>
          <a:ext cx="1280117" cy="12230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9B0AF-B92E-4D41-A89D-377772D177E2}">
      <dsp:nvSpPr>
        <dsp:cNvPr id="0" name=""/>
        <dsp:cNvSpPr/>
      </dsp:nvSpPr>
      <dsp:spPr>
        <a:xfrm>
          <a:off x="4158885" y="-1378"/>
          <a:ext cx="2343798" cy="136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Расскажите ребенку об онлайн угрозах</a:t>
          </a:r>
          <a:endParaRPr lang="ru-RU" sz="2000" b="1" kern="1200" dirty="0"/>
        </a:p>
      </dsp:txBody>
      <dsp:txXfrm>
        <a:off x="4225301" y="65038"/>
        <a:ext cx="2210966" cy="1227703"/>
      </dsp:txXfrm>
    </dsp:sp>
    <dsp:sp modelId="{658617EC-F541-4076-B0EB-8BF7D394BFDE}">
      <dsp:nvSpPr>
        <dsp:cNvPr id="0" name=""/>
        <dsp:cNvSpPr/>
      </dsp:nvSpPr>
      <dsp:spPr>
        <a:xfrm>
          <a:off x="3674366" y="992583"/>
          <a:ext cx="4858948" cy="4858948"/>
        </a:xfrm>
        <a:custGeom>
          <a:avLst/>
          <a:gdLst/>
          <a:ahLst/>
          <a:cxnLst/>
          <a:rect l="0" t="0" r="0" b="0"/>
          <a:pathLst>
            <a:path>
              <a:moveTo>
                <a:pt x="2843592" y="35554"/>
              </a:moveTo>
              <a:arcTo wR="2429474" hR="2429474" stAng="16788860" swAng="218753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9740A-23D1-4C9E-AE47-FD141043AC48}">
      <dsp:nvSpPr>
        <dsp:cNvPr id="0" name=""/>
        <dsp:cNvSpPr/>
      </dsp:nvSpPr>
      <dsp:spPr>
        <a:xfrm>
          <a:off x="6911514" y="1753988"/>
          <a:ext cx="2407830" cy="13703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Включите функцию </a:t>
          </a:r>
          <a:r>
            <a:rPr lang="ru-RU" sz="2000" b="1" kern="1200" dirty="0" err="1" smtClean="0"/>
            <a:t>интеренет</a:t>
          </a:r>
          <a:r>
            <a:rPr lang="ru-RU" sz="2000" b="1" kern="1200" dirty="0" smtClean="0"/>
            <a:t>-контроля</a:t>
          </a:r>
          <a:endParaRPr lang="ru-RU" sz="2000" b="1" kern="1200" dirty="0"/>
        </a:p>
      </dsp:txBody>
      <dsp:txXfrm>
        <a:off x="6978410" y="1820884"/>
        <a:ext cx="2274038" cy="1236571"/>
      </dsp:txXfrm>
    </dsp:sp>
    <dsp:sp modelId="{CBDB9562-C341-4DFF-B7EA-CFAC2460C6FB}">
      <dsp:nvSpPr>
        <dsp:cNvPr id="0" name=""/>
        <dsp:cNvSpPr/>
      </dsp:nvSpPr>
      <dsp:spPr>
        <a:xfrm>
          <a:off x="3326752" y="634614"/>
          <a:ext cx="4858948" cy="4858948"/>
        </a:xfrm>
        <a:custGeom>
          <a:avLst/>
          <a:gdLst/>
          <a:ahLst/>
          <a:cxnLst/>
          <a:rect l="0" t="0" r="0" b="0"/>
          <a:pathLst>
            <a:path>
              <a:moveTo>
                <a:pt x="4857846" y="2502653"/>
              </a:moveTo>
              <a:arcTo wR="2429474" hR="2429474" stAng="103566" swAng="18140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926DD-8657-4871-B5B9-1AA689902A02}">
      <dsp:nvSpPr>
        <dsp:cNvPr id="0" name=""/>
        <dsp:cNvSpPr/>
      </dsp:nvSpPr>
      <dsp:spPr>
        <a:xfrm>
          <a:off x="6174306" y="4361045"/>
          <a:ext cx="2317035" cy="13590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Убедите </a:t>
          </a:r>
          <a:br>
            <a:rPr lang="ru-RU" sz="2000" b="1" kern="1200" dirty="0" smtClean="0"/>
          </a:br>
          <a:r>
            <a:rPr lang="ru-RU" sz="2000" b="1" kern="1200" dirty="0" smtClean="0"/>
            <a:t>не кликать </a:t>
          </a:r>
          <a:br>
            <a:rPr lang="ru-RU" sz="2000" b="1" kern="1200" dirty="0" smtClean="0"/>
          </a:br>
          <a:r>
            <a:rPr lang="ru-RU" sz="2000" b="1" kern="1200" dirty="0" smtClean="0"/>
            <a:t>на неизвестные ссылки</a:t>
          </a:r>
          <a:endParaRPr lang="ru-RU" sz="2000" b="1" kern="1200" dirty="0"/>
        </a:p>
      </dsp:txBody>
      <dsp:txXfrm>
        <a:off x="6240651" y="4427390"/>
        <a:ext cx="2184345" cy="1226399"/>
      </dsp:txXfrm>
    </dsp:sp>
    <dsp:sp modelId="{8A07A392-9281-403C-972A-A84340BAF1B1}">
      <dsp:nvSpPr>
        <dsp:cNvPr id="0" name=""/>
        <dsp:cNvSpPr/>
      </dsp:nvSpPr>
      <dsp:spPr>
        <a:xfrm>
          <a:off x="3138380" y="986962"/>
          <a:ext cx="4858948" cy="4858948"/>
        </a:xfrm>
        <a:custGeom>
          <a:avLst/>
          <a:gdLst/>
          <a:ahLst/>
          <a:cxnLst/>
          <a:rect l="0" t="0" r="0" b="0"/>
          <a:pathLst>
            <a:path>
              <a:moveTo>
                <a:pt x="3185045" y="4738469"/>
              </a:moveTo>
              <a:arcTo wR="2429474" hR="2429474" stAng="4312822" swAng="23876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C23090-418B-410B-92EB-28B6B83A059E}">
      <dsp:nvSpPr>
        <dsp:cNvPr id="0" name=""/>
        <dsp:cNvSpPr/>
      </dsp:nvSpPr>
      <dsp:spPr>
        <a:xfrm>
          <a:off x="2272150" y="4378939"/>
          <a:ext cx="2382767" cy="1323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Проверяйте компьютер на наличие подозрительных папок</a:t>
          </a:r>
          <a:endParaRPr lang="ru-RU" sz="1800" b="1" kern="1200" dirty="0"/>
        </a:p>
      </dsp:txBody>
      <dsp:txXfrm>
        <a:off x="2336748" y="4443537"/>
        <a:ext cx="2253571" cy="1194104"/>
      </dsp:txXfrm>
    </dsp:sp>
    <dsp:sp modelId="{8B560C75-7212-460A-83B2-8FBB21C0B4BB}">
      <dsp:nvSpPr>
        <dsp:cNvPr id="0" name=""/>
        <dsp:cNvSpPr/>
      </dsp:nvSpPr>
      <dsp:spPr>
        <a:xfrm>
          <a:off x="2568387" y="661186"/>
          <a:ext cx="4858948" cy="4858948"/>
        </a:xfrm>
        <a:custGeom>
          <a:avLst/>
          <a:gdLst/>
          <a:ahLst/>
          <a:cxnLst/>
          <a:rect l="0" t="0" r="0" b="0"/>
          <a:pathLst>
            <a:path>
              <a:moveTo>
                <a:pt x="362462" y="3706112"/>
              </a:moveTo>
              <a:arcTo wR="2429474" hR="2429474" stAng="8897969" swAng="192732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F56FA-5818-4165-A7BA-D964C8479754}">
      <dsp:nvSpPr>
        <dsp:cNvPr id="0" name=""/>
        <dsp:cNvSpPr/>
      </dsp:nvSpPr>
      <dsp:spPr>
        <a:xfrm>
          <a:off x="1458073" y="1664909"/>
          <a:ext cx="2413381" cy="13941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Контролируйте доступ к сомнительным чатам</a:t>
          </a:r>
          <a:endParaRPr lang="ru-RU" sz="1800" b="1" kern="1200" dirty="0"/>
        </a:p>
      </dsp:txBody>
      <dsp:txXfrm>
        <a:off x="1526131" y="1732967"/>
        <a:ext cx="2277265" cy="1258057"/>
      </dsp:txXfrm>
    </dsp:sp>
    <dsp:sp modelId="{3AA36F94-7DE3-4FBB-BE08-A68FD5D4A9E4}">
      <dsp:nvSpPr>
        <dsp:cNvPr id="0" name=""/>
        <dsp:cNvSpPr/>
      </dsp:nvSpPr>
      <dsp:spPr>
        <a:xfrm>
          <a:off x="2337493" y="867913"/>
          <a:ext cx="4858948" cy="4858948"/>
        </a:xfrm>
        <a:custGeom>
          <a:avLst/>
          <a:gdLst/>
          <a:ahLst/>
          <a:cxnLst/>
          <a:rect l="0" t="0" r="0" b="0"/>
          <a:pathLst>
            <a:path>
              <a:moveTo>
                <a:pt x="639588" y="786715"/>
              </a:moveTo>
              <a:arcTo wR="2429474" hR="2429474" stAng="13352745" swAng="19578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5E8F1-38EC-4947-8123-4A3A88DF0BC7}">
      <dsp:nvSpPr>
        <dsp:cNvPr id="0" name=""/>
        <dsp:cNvSpPr/>
      </dsp:nvSpPr>
      <dsp:spPr>
        <a:xfrm>
          <a:off x="4190130" y="1107670"/>
          <a:ext cx="1832956" cy="18329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F89DCB-CB6C-4F00-8BFA-C723D1028A20}">
      <dsp:nvSpPr>
        <dsp:cNvPr id="0" name=""/>
        <dsp:cNvSpPr/>
      </dsp:nvSpPr>
      <dsp:spPr>
        <a:xfrm>
          <a:off x="3497246" y="-159916"/>
          <a:ext cx="3447000" cy="16497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вопросы о месте жительства, домашнем адресе</a:t>
          </a:r>
        </a:p>
      </dsp:txBody>
      <dsp:txXfrm>
        <a:off x="3497246" y="-159916"/>
        <a:ext cx="3447000" cy="1649776"/>
      </dsp:txXfrm>
    </dsp:sp>
    <dsp:sp modelId="{2C94026C-CB2F-41AB-9E6F-D38BC5C44E58}">
      <dsp:nvSpPr>
        <dsp:cNvPr id="0" name=""/>
        <dsp:cNvSpPr/>
      </dsp:nvSpPr>
      <dsp:spPr>
        <a:xfrm>
          <a:off x="5027406" y="1798430"/>
          <a:ext cx="1832956" cy="18329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E3580F-4CFD-4E78-AADB-A01F1560B81B}">
      <dsp:nvSpPr>
        <dsp:cNvPr id="0" name=""/>
        <dsp:cNvSpPr/>
      </dsp:nvSpPr>
      <dsp:spPr>
        <a:xfrm>
          <a:off x="5888823" y="1224383"/>
          <a:ext cx="4626776" cy="19568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попытки выяснить номер телефона, </a:t>
          </a:r>
          <a:br>
            <a:rPr lang="ru-RU" sz="2200" kern="1200" dirty="0"/>
          </a:br>
          <a:r>
            <a:rPr lang="ru-RU" sz="2200" kern="1200" dirty="0"/>
            <a:t>Ф. И. О. и другие данные</a:t>
          </a:r>
        </a:p>
      </dsp:txBody>
      <dsp:txXfrm>
        <a:off x="5888823" y="1224383"/>
        <a:ext cx="4626776" cy="1956832"/>
      </dsp:txXfrm>
    </dsp:sp>
    <dsp:sp modelId="{FF2CB6BA-6F0A-4EB7-8A86-3965082787BB}">
      <dsp:nvSpPr>
        <dsp:cNvPr id="0" name=""/>
        <dsp:cNvSpPr/>
      </dsp:nvSpPr>
      <dsp:spPr>
        <a:xfrm>
          <a:off x="5002789" y="2885957"/>
          <a:ext cx="1832956" cy="18329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E9065E9-97B6-4F6C-ACC3-086C3245B11B}">
      <dsp:nvSpPr>
        <dsp:cNvPr id="0" name=""/>
        <dsp:cNvSpPr/>
      </dsp:nvSpPr>
      <dsp:spPr>
        <a:xfrm>
          <a:off x="6141354" y="3636818"/>
          <a:ext cx="3687897" cy="14512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просьбы одолжить и перевести деньги</a:t>
          </a:r>
        </a:p>
      </dsp:txBody>
      <dsp:txXfrm>
        <a:off x="6141354" y="3636818"/>
        <a:ext cx="3687897" cy="1451208"/>
      </dsp:txXfrm>
    </dsp:sp>
    <dsp:sp modelId="{40E15A6C-602A-424B-837E-5D84BC63CBD1}">
      <dsp:nvSpPr>
        <dsp:cNvPr id="0" name=""/>
        <dsp:cNvSpPr/>
      </dsp:nvSpPr>
      <dsp:spPr>
        <a:xfrm>
          <a:off x="3571232" y="2894590"/>
          <a:ext cx="1832956" cy="18329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1E73037-EAA1-4F99-97E6-9D28CB3548F4}">
      <dsp:nvSpPr>
        <dsp:cNvPr id="0" name=""/>
        <dsp:cNvSpPr/>
      </dsp:nvSpPr>
      <dsp:spPr>
        <a:xfrm>
          <a:off x="190954" y="3685635"/>
          <a:ext cx="4513200" cy="155602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просьбы перейти по ссылке, </a:t>
          </a:r>
          <a:br>
            <a:rPr lang="ru-RU" sz="2100" kern="1200" dirty="0"/>
          </a:br>
          <a:r>
            <a:rPr lang="ru-RU" sz="2100" kern="1200" dirty="0"/>
            <a:t>где нужно ввести номер телефона, почту, а особенно любые пароли и код от карточки (своей, родителей)</a:t>
          </a:r>
        </a:p>
      </dsp:txBody>
      <dsp:txXfrm>
        <a:off x="190954" y="3685635"/>
        <a:ext cx="4513200" cy="1556027"/>
      </dsp:txXfrm>
    </dsp:sp>
    <dsp:sp modelId="{DA52EAF2-F690-44FB-B232-1CDF8993043D}">
      <dsp:nvSpPr>
        <dsp:cNvPr id="0" name=""/>
        <dsp:cNvSpPr/>
      </dsp:nvSpPr>
      <dsp:spPr>
        <a:xfrm>
          <a:off x="3342663" y="1763915"/>
          <a:ext cx="1832956" cy="18329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356058B-BF6F-400A-B2EA-2C13F35C3D29}">
      <dsp:nvSpPr>
        <dsp:cNvPr id="0" name=""/>
        <dsp:cNvSpPr/>
      </dsp:nvSpPr>
      <dsp:spPr>
        <a:xfrm>
          <a:off x="0" y="1378032"/>
          <a:ext cx="4478563" cy="16495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предложения скачать файлы неизвестного происхождения</a:t>
          </a:r>
        </a:p>
      </dsp:txBody>
      <dsp:txXfrm>
        <a:off x="0" y="1378032"/>
        <a:ext cx="4478563" cy="1649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4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4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7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0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62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8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1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8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0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43A0F-A4C5-4B92-AE69-A18C078D4A3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2A68-218A-4274-997F-6065CCE22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7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image" Target="../media/image14.jpeg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6552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      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</a:t>
            </a:r>
            <a:r>
              <a:rPr lang="ru-RU" sz="6700" b="1" dirty="0">
                <a:solidFill>
                  <a:schemeClr val="accent2">
                    <a:lumMod val="75000"/>
                  </a:schemeClr>
                </a:solidFill>
              </a:rPr>
              <a:t>Цифровой след. </a:t>
            </a:r>
            <a:br>
              <a:rPr lang="ru-RU" sz="6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6700" b="1" dirty="0">
                <a:solidFill>
                  <a:schemeClr val="accent2">
                    <a:lumMod val="75000"/>
                  </a:schemeClr>
                </a:solidFill>
              </a:rPr>
              <a:t>           Профилактика угроз </a:t>
            </a:r>
            <a:br>
              <a:rPr lang="ru-RU" sz="6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6700" b="1" dirty="0">
                <a:solidFill>
                  <a:schemeClr val="accent2">
                    <a:lumMod val="75000"/>
                  </a:schemeClr>
                </a:solidFill>
              </a:rPr>
              <a:t>             в интернете.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13412"/>
            <a:ext cx="9144000" cy="1072342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275705"/>
            <a:ext cx="3524596" cy="35245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0515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Формы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кибербуллинга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7" y="1551204"/>
            <a:ext cx="5830812" cy="4716591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0358" y="1753984"/>
            <a:ext cx="6096837" cy="40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1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Основные угрозы безопасности детей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Интернете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2590155"/>
              </p:ext>
            </p:extLst>
          </p:nvPr>
        </p:nvGraphicFramePr>
        <p:xfrm>
          <a:off x="573578" y="1612670"/>
          <a:ext cx="5446222" cy="4564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5284139"/>
              </p:ext>
            </p:extLst>
          </p:nvPr>
        </p:nvGraphicFramePr>
        <p:xfrm>
          <a:off x="5784763" y="1690688"/>
          <a:ext cx="5799513" cy="468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116" y="1734443"/>
            <a:ext cx="1204374" cy="1003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31595"/>
            <a:ext cx="1215044" cy="911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2" y="3362181"/>
            <a:ext cx="1202921" cy="984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96" y="1893686"/>
            <a:ext cx="1220179" cy="1122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00" y="3732415"/>
            <a:ext cx="1068819" cy="818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91" y="5196147"/>
            <a:ext cx="995642" cy="7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76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7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 защитить ребенка от цифровых угроз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404" y="1304859"/>
            <a:ext cx="10306396" cy="54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2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46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защитить ребенка от цифровых угроз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252349"/>
              </p:ext>
            </p:extLst>
          </p:nvPr>
        </p:nvGraphicFramePr>
        <p:xfrm>
          <a:off x="838200" y="955964"/>
          <a:ext cx="10515600" cy="5694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9" y="2842952"/>
            <a:ext cx="2360815" cy="23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5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016" y="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Если ребенок столкнулся с травлей в сети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" y="1315304"/>
            <a:ext cx="4861660" cy="486166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54" y="1290696"/>
            <a:ext cx="6043402" cy="4921135"/>
          </a:xfrm>
        </p:spPr>
      </p:pic>
    </p:spTree>
    <p:extLst>
      <p:ext uri="{BB962C8B-B14F-4D97-AF65-F5344CB8AC3E}">
        <p14:creationId xmlns:p14="http://schemas.microsoft.com/office/powerpoint/2010/main" val="387146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Маркеры  цифровой угрозы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29540"/>
              </p:ext>
            </p:extLst>
          </p:nvPr>
        </p:nvGraphicFramePr>
        <p:xfrm>
          <a:off x="838200" y="1404851"/>
          <a:ext cx="10515600" cy="5237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5524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ВАЖНО объяснить детям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accent2">
                    <a:lumMod val="75000"/>
                  </a:schemeClr>
                </a:solidFill>
              </a:rPr>
              <a:t>Цифровая репутация – это ваше лицо </a:t>
            </a:r>
            <a:br>
              <a:rPr lang="ru-RU" sz="4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800" dirty="0">
                <a:solidFill>
                  <a:schemeClr val="accent2">
                    <a:lumMod val="75000"/>
                  </a:schemeClr>
                </a:solidFill>
              </a:rPr>
              <a:t>в сети, поэтому важно сделать  все возможное, чтобы оно было безупречным!</a:t>
            </a:r>
          </a:p>
        </p:txBody>
      </p:sp>
    </p:spTree>
    <p:extLst>
      <p:ext uri="{BB962C8B-B14F-4D97-AF65-F5344CB8AC3E}">
        <p14:creationId xmlns:p14="http://schemas.microsoft.com/office/powerpoint/2010/main" val="50505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Цифровая репутация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511631"/>
            <a:ext cx="4665332" cy="4665332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Цифровая репутация -   образ, который создается о пользователе в сети на основе размещенных им данных. </a:t>
            </a:r>
          </a:p>
          <a:p>
            <a:r>
              <a:rPr lang="ru-RU" dirty="0"/>
              <a:t>Каждое действие, совершенное в интернете, оставляет свой цифровой след. </a:t>
            </a:r>
          </a:p>
          <a:p>
            <a:r>
              <a:rPr lang="ru-RU" dirty="0"/>
              <a:t>Компрометирующая информация может негативно отразиться на жизни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274191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6230" y="184184"/>
            <a:ext cx="11322345" cy="626649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18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9489" y="249663"/>
            <a:ext cx="11619275" cy="644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6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860"/>
          <a:stretch/>
        </p:blipFill>
        <p:spPr>
          <a:xfrm>
            <a:off x="166255" y="276045"/>
            <a:ext cx="11862261" cy="64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Ис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ледования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АНО «Центр изучения и сетевого мониторинга молодежной сети»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9359" y="1690688"/>
            <a:ext cx="5413296" cy="410014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9033" y="1825625"/>
            <a:ext cx="5926973" cy="4351338"/>
          </a:xfrm>
        </p:spPr>
        <p:txBody>
          <a:bodyPr>
            <a:normAutofit/>
          </a:bodyPr>
          <a:lstStyle/>
          <a:p>
            <a:r>
              <a:rPr lang="ru-RU" sz="2400" dirty="0"/>
              <a:t>Анализ профилей несовершеннолетних Республики Алтай в социальных сетях, выявил  более 500, которые содержат признаки  существующего риска проявления    девиантного и/или деструктивного поведения.  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/>
              <a:t>Только по одному профилю в социальных сетях ваш ребенок может быть отнесен к категории риска.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4929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49473" y="324435"/>
            <a:ext cx="5157787" cy="712611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Наблюдайте за тем: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</p:nvPr>
        </p:nvGraphicFramePr>
        <p:xfrm>
          <a:off x="349473" y="1224048"/>
          <a:ext cx="4482711" cy="380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5080958" y="2342385"/>
            <a:ext cx="5861501" cy="108661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Узнайте у ребенка,</a:t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задумывался ли он о том, что: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</p:nvPr>
        </p:nvGraphicFramePr>
        <p:xfrm>
          <a:off x="5080958" y="3429000"/>
          <a:ext cx="6849374" cy="3204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121" y="224445"/>
            <a:ext cx="2798225" cy="26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5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Кодекс об административных правонарушениях в Российской Федерации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ч. 3 ст. 20.1  </a:t>
            </a:r>
            <a:r>
              <a:rPr lang="ru-RU" dirty="0"/>
              <a:t>: «Действия, связанные с распространением в информационно-телекоммуникационных сетях, в том числе в сети «Интернет», информации, выражающей в неприличной форме, которая оскорбляет человеческое достоинство и общественную нравственность, явное неуважение к обществу, государству, квалифицируются как мелкое хулиганство», влечет за собой  наложение штрафа </a:t>
            </a:r>
            <a:r>
              <a:rPr lang="ru-RU" sz="4400" dirty="0">
                <a:solidFill>
                  <a:srgbClr val="FF0000"/>
                </a:solidFill>
              </a:rPr>
              <a:t>от 30 до 100 тыс. рублей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31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99505"/>
            <a:ext cx="10515600" cy="116056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Исследования центра «Безопасность 2.0»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4" y="1360072"/>
            <a:ext cx="4816892" cy="4816892"/>
          </a:xfrm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5942968"/>
              </p:ext>
            </p:extLst>
          </p:nvPr>
        </p:nvGraphicFramePr>
        <p:xfrm>
          <a:off x="5843847" y="1360072"/>
          <a:ext cx="5509953" cy="4816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7153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391</Words>
  <Application>Microsoft Office PowerPoint</Application>
  <PresentationFormat>Широкоэкранный</PresentationFormat>
  <Paragraphs>52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                                         Цифровой след.             Профилактика угроз               в интернете.</vt:lpstr>
      <vt:lpstr>Цифровая репутация</vt:lpstr>
      <vt:lpstr>Презентация PowerPoint</vt:lpstr>
      <vt:lpstr>Презентация PowerPoint</vt:lpstr>
      <vt:lpstr>Презентация PowerPoint</vt:lpstr>
      <vt:lpstr>Исcледования АНО «Центр изучения и сетевого мониторинга молодежной сети» </vt:lpstr>
      <vt:lpstr>Презентация PowerPoint</vt:lpstr>
      <vt:lpstr>Кодекс об административных правонарушениях в Российской Федерации</vt:lpstr>
      <vt:lpstr>Исследования центра «Безопасность 2.0»</vt:lpstr>
      <vt:lpstr>Формы кибербуллинга</vt:lpstr>
      <vt:lpstr>Основные угрозы безопасности детей  в Интернете</vt:lpstr>
      <vt:lpstr>Как защитить ребенка от цифровых угроз</vt:lpstr>
      <vt:lpstr>Как защитить ребенка от цифровых угроз</vt:lpstr>
      <vt:lpstr>Если ребенок столкнулся с травлей в сети</vt:lpstr>
      <vt:lpstr>Маркеры  цифровой угрозы</vt:lpstr>
      <vt:lpstr>ВАЖНО объяснить детям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Цифровой след.             Профилактика угроз               в интернете</dc:title>
  <dc:creator>user</dc:creator>
  <cp:lastModifiedBy>user</cp:lastModifiedBy>
  <cp:revision>38</cp:revision>
  <dcterms:created xsi:type="dcterms:W3CDTF">2025-02-24T07:59:36Z</dcterms:created>
  <dcterms:modified xsi:type="dcterms:W3CDTF">2025-03-05T07:13:24Z</dcterms:modified>
</cp:coreProperties>
</file>