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0" r:id="rId2"/>
    <p:sldId id="323" r:id="rId3"/>
    <p:sldId id="312" r:id="rId4"/>
    <p:sldId id="316" r:id="rId5"/>
    <p:sldId id="313" r:id="rId6"/>
    <p:sldId id="318" r:id="rId7"/>
    <p:sldId id="319" r:id="rId8"/>
    <p:sldId id="325" r:id="rId9"/>
    <p:sldId id="317" r:id="rId10"/>
    <p:sldId id="321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0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50021"/>
    <a:srgbClr val="800000"/>
    <a:srgbClr val="990099"/>
    <a:srgbClr val="003399"/>
    <a:srgbClr val="990000"/>
    <a:srgbClr val="009900"/>
    <a:srgbClr val="33539E"/>
    <a:srgbClr val="33CC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79"/>
  </p:normalViewPr>
  <p:slideViewPr>
    <p:cSldViewPr snapToGrid="0" snapToObjects="1">
      <p:cViewPr varScale="1">
        <p:scale>
          <a:sx n="107" d="100"/>
          <a:sy n="107" d="100"/>
        </p:scale>
        <p:origin x="-930" y="-78"/>
      </p:cViewPr>
      <p:guideLst>
        <p:guide orient="horz" pos="3680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FB47-9DA2-934A-ADF3-61BE3E71948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6362-7286-6542-BF75-4294BF6DB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E9C39-330D-1E35-4325-CAEC69F7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A268A10-5D65-E399-1A1A-7F0E22A5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1B5BFD-4928-9871-C2D2-F84F94C9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BABD32-29FD-355A-BD28-E96F242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B5F986-A80A-767C-D32F-88CD951C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3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C19AE2-D1A2-6496-1B08-4A9836CD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A36963-7C9D-B3B0-78F7-9BFECF19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9A59D-9CF5-64CD-37E1-D6B76109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D3526A-7B68-1FA9-D93C-2364899D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083D25-08EC-5AAE-176D-466F5B4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21B5F24-E4B7-F9C3-3AB9-63C3493D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5AB338F-E019-8440-B41C-BF9BBF5D3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E85D2A-0C06-3BB8-7C1A-8B0088C9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5E36C5-53BB-5B49-3DE6-029C7A00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45BCED-732C-1E4D-B6F3-165787D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89CAF-B4CE-71DE-F30B-A9212416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1986F5-87AF-A77C-634D-C9666561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0BE99A-CEF1-11B6-E463-542FFDD5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F6FB69-808C-B393-7F7F-4A6805BD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BFE1E6-D7B0-6575-531D-0EB1D1E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8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7DB875-6440-C1EB-8098-9108BF6C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566656-3DCB-EE47-20A0-75478A9E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D2D6D6-98A6-2133-3514-F1F8C24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52121-AAF3-DB3F-7B17-253DF31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D803BC-89ED-55D1-65A0-FB61335F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B8B055-D57F-6EBC-0E16-0BDAF286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1A796E-D249-98E4-0801-DBC0E2CC9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92D4C6-84D7-24C7-7B57-BD33CD71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1E8A7F-FD84-DD3F-8EE5-18B51C3C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654AF2-46F7-D6FB-F548-5BDDFFB9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08F4F7-DB25-F850-B23D-D0523951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8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83961A-AB10-0AA3-2A37-E93E1BBA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B45E8-B270-41FE-5360-B8EF9E96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9D9EA28-F714-AC6D-78FA-19B5ED48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DD34BD-9880-1D40-FA91-A67BAECB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6C7241-3B40-3209-C669-51ED93AC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33095A-EFC8-0C17-EEE0-478CC649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C22FA96-929C-D206-9F70-3B75F64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372874A-F04F-9A05-D637-32E20EE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1C5F2-50E8-D98F-51C1-5067374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42DCF7-7555-9D36-D71E-0A1D0BA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D142F0-A4F1-E28C-9A27-1C09CE10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3D74AE9-1FDE-D823-54C7-2E2F2910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9E1FBAD-BC79-E8B6-2A04-5C5613BE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0DA4E6-961F-1DEB-F662-C7B2B70B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A1FFDC-215D-2621-5DC3-4F7986B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39058-12C0-EC09-1C9D-8F062F26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BC5346-4452-BB4D-89C7-14C417FF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8AEDEB6-3D16-5FF8-6A7F-41488FA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11512B-9BE7-9688-FED4-F905831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FCDB2A-B2B2-E0F6-F7EA-14E62184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2AD38D-4E3E-3148-C5BA-113AD971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820B0-400A-7E69-25E7-A183E91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D3F8BF7-9878-1E49-C75B-C337F172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349829-4994-1DFD-352D-6B89D199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E4194F-BF32-359C-4F1A-02648D15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133AEF-0E8B-11D2-59AC-EC23CD0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5BFE32-9C49-118F-71D7-31CEC0B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166C4-3AC6-FB20-3D03-A7F6393E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E805D6-542B-0CF1-A5CB-93485F93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8FA5C7-A616-EC27-393C-B6A637C6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637E-DABC-254C-9C20-F00FC3951DF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9F10F5-EE62-D99F-1DF3-CF0AA163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4EC194-36D5-4A65-2C52-E89A3E68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E889-A5B8-704D-B56C-BC5E8C9D2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694" y="1716258"/>
            <a:ext cx="11676185" cy="132556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>  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  <a:t/>
            </a:r>
            <a:b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Favorit Pro" pitchFamily="50" charset="0"/>
                <a:cs typeface="Arial" panose="020B0604020202020204" pitchFamily="34" charset="0"/>
              </a:rPr>
            </a:b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8526" y="513001"/>
            <a:ext cx="6834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и терроризм: </a:t>
            </a:r>
            <a:endParaRPr lang="ru-RU" sz="40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</a:t>
            </a:r>
            <a:r>
              <a:rPr lang="ru-RU" sz="4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толерантности</a:t>
            </a:r>
            <a:endParaRPr lang="ru-RU" sz="4000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3410" y="57269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для 7-9 классов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vspu.ac.ru/images/dyno_news/img6373e585842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10" y="2024163"/>
            <a:ext cx="4871295" cy="35243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9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«Как </a:t>
            </a:r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стать </a:t>
            </a:r>
            <a:r>
              <a:rPr lang="ru-RU" sz="32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жертвой»</a:t>
            </a:r>
            <a:endParaRPr lang="ru-RU" sz="32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8" y="812307"/>
            <a:ext cx="11292396" cy="6027938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ограничьте доступ к своим фотографиям, записям и другим материалам только для круга друзей, которых хорошо знаете, с помощью соответствующих настроек!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вступайте в непонятные, подозрительные группы! Не слишком откровенничайте в общедоступных группах и на форумах, ведите себя осторожней!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личных историй используйте псевдоним или пишите в третьем лице: «Хочу посоветоваться, с моим знакомым был такой случай...»!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внимательны, когда к вам «стучится» новый знакомый! Не принимайте в друзья всех подряд! Выясняйте, кто он и откуда Вы можете быть знакомы!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пришло сообщение непонятного содержания с незнакомого номера, не отвечайте на него!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осознанность, понимание, что с вами происходит сейчас. Вырабатывайте навык наблюдателя, задавайте вопросы: «Зачем Вы мне это говорите?», «Для чего вам это нужно?».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верьте простым и ярким обещаниям.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глобальную цель в жизни, продумайте путь ее достижения. И тогда ни одна секта, ни одна мысль или идея не сможет сдвинуть вас с пути, по которому идете Вы для достижения намеченных планов!</a:t>
            </a:r>
          </a:p>
          <a:p>
            <a:pPr lvl="0"/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информации экстремистского характера, материала, содержащего в себе признаки экстремизма, звонках, поступающим Вам с неизвестных номеров, сообщениях непонятного содержания, поступающим Вам с незнакомого номера, срочно сообщите родителям, классному руководителю, советнику по воспитанию или другому взрослому, которому Вы доверяете.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5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ytimg.com/vi/IGK7t0ST7C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90" y="710214"/>
            <a:ext cx="8648819" cy="486496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-26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  <a:endParaRPr lang="ru-RU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4096" y="1299300"/>
            <a:ext cx="10883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в детстве переживали обиды?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вы огорчались?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проявлял к вам жалость и сострадание в трудную минуту? </a:t>
            </a:r>
          </a:p>
          <a:p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терпение?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толерантность?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их схожесть?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«толерантность в общении»?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 терпимо?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границы терпимости?</a:t>
            </a:r>
          </a:p>
        </p:txBody>
      </p:sp>
    </p:spTree>
    <p:extLst>
      <p:ext uri="{BB962C8B-B14F-4D97-AF65-F5344CB8AC3E}">
        <p14:creationId xmlns:p14="http://schemas.microsoft.com/office/powerpoint/2010/main" val="28374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53" y="1188967"/>
            <a:ext cx="109720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10" descr="https://fhd.multiurok.ru/8/4/c/84c536b2dd76a12c8d9c6f3627bd699773b4cc30/phpYb7ixu_tolerantnost-v-obcshenii_1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39" y="94480"/>
            <a:ext cx="7762322" cy="66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-26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пути развития личности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op-fon.com/uploads/posts/2023-02/1675232900_top-fon-com-p-fon-dlya-prezentatsii-urok-mira-17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119" y="1194449"/>
            <a:ext cx="55809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Интолерантный</a:t>
            </a: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путь </a:t>
            </a:r>
            <a:endParaRPr lang="ru-RU" sz="2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представлением о собственной исключительности, низким уровнем воспитанности, преобладанием чувства </a:t>
            </a:r>
            <a:r>
              <a:rPr lang="ru-RU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дискомфортности</a:t>
            </a: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существования в окружающей действительности, желанием власти, материального достатка любой ценой, непринятием противоположных взглядов, традиций и обычаев, низким уровнем </a:t>
            </a:r>
            <a:r>
              <a:rPr lang="ru-RU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9324" y="1231439"/>
            <a:ext cx="52761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Толерантный путь -</a:t>
            </a:r>
          </a:p>
          <a:p>
            <a:pPr algn="just"/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человека, хорошо знающего себя, комфортно чувствующего себя в окружающей среде, понимающего других людей и готового всегда прийти на помощь, человека с доброжелательным отношением к иным культурам, взглядам, традициям, с высоким уровнем </a:t>
            </a:r>
            <a:r>
              <a:rPr lang="ru-RU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endParaRPr lang="ru-RU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ezentacii.org/upload/cloud/18/08/69681/images/screen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2932" r="1622" b="3145"/>
          <a:stretch/>
        </p:blipFill>
        <p:spPr bwMode="auto">
          <a:xfrm>
            <a:off x="1871708" y="306420"/>
            <a:ext cx="8590625" cy="62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 экстремизм?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329" y="1390619"/>
            <a:ext cx="114344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толковый словарь дает следующее определение: </a:t>
            </a:r>
            <a:endParaRPr lang="ru-RU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–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крайним взглядам и мерам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pi.ast.social/images/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55" y="2842378"/>
            <a:ext cx="6133690" cy="3450201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Экстремистская </a:t>
            </a:r>
            <a:r>
              <a:rPr lang="ru-RU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</a:t>
            </a:r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77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насильственное </a:t>
            </a:r>
            <a:r>
              <a:rPr lang="ru-RU" sz="4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основ конституционного строя и нарушение целостности Российской Федерации; </a:t>
            </a:r>
          </a:p>
          <a:p>
            <a:pPr algn="just"/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4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оправдание терроризма и иная террористическая деятельность; </a:t>
            </a:r>
          </a:p>
          <a:p>
            <a:pPr algn="just"/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</a:t>
            </a:r>
            <a:r>
              <a:rPr lang="ru-RU" sz="4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социальной, расовой, национальной или религиозной розни; </a:t>
            </a:r>
          </a:p>
          <a:p>
            <a:pPr algn="just"/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4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религии; </a:t>
            </a:r>
          </a:p>
          <a:p>
            <a:pPr algn="just"/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4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</a:t>
            </a:r>
            <a:r>
              <a:rPr lang="ru-RU" sz="45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религии. </a:t>
            </a:r>
            <a:endParaRPr lang="ru-RU" sz="45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https://sun9-45.userapi.com/impg/ITaqTJ8lxLZ0GbpwN3JyUaUobvuUuYu-YclX5g/JpMSmOILlNE.jpg?size=720x960&amp;quality=95&amp;sign=fa1d029812c87d7779aae0b5c9f3ae44&amp;c_uniq_tag=OSKv415jMrOVgAkKoawnGJVg3fJMaRviSf-RFo4VY4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1"/>
          <a:stretch/>
        </p:blipFill>
        <p:spPr bwMode="auto">
          <a:xfrm>
            <a:off x="948343" y="1171852"/>
            <a:ext cx="4777755" cy="5344663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s://xn----ctbjgqdpgccnte.xn--p1ai/images/phocagallery/2021_god/2021-03-17/ot1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1"/>
          <a:stretch/>
        </p:blipFill>
        <p:spPr bwMode="auto">
          <a:xfrm>
            <a:off x="6295659" y="1171852"/>
            <a:ext cx="4777754" cy="5344664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3796" y="308044"/>
            <a:ext cx="959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экстремистскую деятельность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22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atherineasquithgallery.com/uploads/posts/2021-02/1612240616_6-p-fioletovo-belii-fon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https://krasnooktyabrskoesp.ru/images/phocagallery/2022/2022-08-16/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4" b="1"/>
          <a:stretch/>
        </p:blipFill>
        <p:spPr bwMode="auto">
          <a:xfrm>
            <a:off x="402323" y="879460"/>
            <a:ext cx="11387347" cy="50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533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</vt:lpstr>
      <vt:lpstr>Вопросы: </vt:lpstr>
      <vt:lpstr>Презентация PowerPoint</vt:lpstr>
      <vt:lpstr>Есть два пути развития личности</vt:lpstr>
      <vt:lpstr>Презентация PowerPoint</vt:lpstr>
      <vt:lpstr>Что такое  экстремизм?</vt:lpstr>
      <vt:lpstr>Экстремистская деятельность – это: </vt:lpstr>
      <vt:lpstr>Презентация PowerPoint</vt:lpstr>
      <vt:lpstr>Презентация PowerPoint</vt:lpstr>
      <vt:lpstr>Памятка «Как не стать жертвой»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Buk101</cp:lastModifiedBy>
  <cp:revision>205</cp:revision>
  <dcterms:created xsi:type="dcterms:W3CDTF">2022-06-14T13:28:53Z</dcterms:created>
  <dcterms:modified xsi:type="dcterms:W3CDTF">2024-02-02T03:43:18Z</dcterms:modified>
</cp:coreProperties>
</file>