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8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3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3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5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3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4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4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1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0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7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460BB-0983-4E51-9560-5CD59E09A23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8FDA5-E47A-4924-BD1C-D3FA23158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4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3157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час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1383" y="2255520"/>
            <a:ext cx="9144000" cy="107446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в молодежной среде»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(10-11 классы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1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693622"/>
            <a:ext cx="1120793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155" y="693622"/>
            <a:ext cx="1065929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этап. Ответы на все вопросы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Причем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простые ответы. Мир будто бы становится черно-белым: есть добро, и есть зло, отличить одно от другого проще простого. Есть человек, который знает, как жить правильно, и он указывает вам путь. Возможно с вами будут говорить о национальности, о религии. 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1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693622"/>
            <a:ext cx="1120793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6353" y="479827"/>
            <a:ext cx="10685417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этап. Вам дадут понять, что вы – избранный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 не такой, как все. Более того, существует общество таких же избранных, и ваше место, разумеется, там. Там, где вас все поймут, там, где вы сможете быть самим собой. Там, где вас ждет признание и счастье, конечно же,- не то, что здесь.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новые знакомые могут угрожать вам и вашим родным.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9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Позвони</a:t>
            </a:r>
            <a:r>
              <a:rPr lang="ru-RU" sz="4000" b="1" dirty="0" smtClean="0"/>
              <a:t>, </a:t>
            </a:r>
            <a:r>
              <a:rPr lang="ru-RU" sz="4000" b="1" dirty="0"/>
              <a:t>е</a:t>
            </a:r>
            <a:r>
              <a:rPr lang="ru-RU" sz="4000" b="1" dirty="0" smtClean="0"/>
              <a:t>сли </a:t>
            </a:r>
            <a:r>
              <a:rPr lang="ru-RU" sz="4000" b="1" dirty="0"/>
              <a:t>у тебя возникли </a:t>
            </a:r>
            <a:r>
              <a:rPr lang="ru-RU" sz="4000" b="1" dirty="0" smtClean="0"/>
              <a:t>проблемы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88131" cy="4351338"/>
          </a:xfrm>
        </p:spPr>
        <p:txBody>
          <a:bodyPr/>
          <a:lstStyle/>
          <a:p>
            <a:r>
              <a:rPr lang="ru-RU" b="1" dirty="0"/>
              <a:t>Телефоны экстренных служб для вызова с мобильного телефона: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sz="2400" dirty="0"/>
              <a:t>Единый номер для вызова экстренных оперативных </a:t>
            </a:r>
            <a:r>
              <a:rPr lang="ru-RU" sz="2400" dirty="0" smtClean="0"/>
              <a:t>служб </a:t>
            </a:r>
            <a:r>
              <a:rPr lang="ru-RU" sz="2400" dirty="0"/>
              <a:t>– 112</a:t>
            </a:r>
          </a:p>
          <a:p>
            <a:r>
              <a:rPr lang="ru-RU" sz="2400" dirty="0"/>
              <a:t>МВД по Республике Алтай </a:t>
            </a:r>
            <a:r>
              <a:rPr lang="ru-RU" sz="2400" dirty="0" smtClean="0"/>
              <a:t>– 002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16" y="1677579"/>
            <a:ext cx="3342458" cy="3869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151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263" y="2133056"/>
            <a:ext cx="4895870" cy="3065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79" y="183605"/>
            <a:ext cx="4094934" cy="272995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2531" y="255904"/>
            <a:ext cx="4226555" cy="2930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83" y="4045268"/>
            <a:ext cx="3875314" cy="25795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4964" y="3790572"/>
            <a:ext cx="4047036" cy="28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7349" y="474815"/>
            <a:ext cx="1112955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Экстремизм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(от фр.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exremisme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, от лат.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extremus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 – крайний) – это приверженность к крайним взглядам и действиям, радикально отрицающим существующие в обществе нормы и правила.</a:t>
            </a:r>
            <a:endParaRPr lang="ru-RU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Экстремизм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, как правило, в своей основе имеет определенную идеологию, которая основана на утверждении исключительности, превосходства либо неполноценности человека на почве социальной, расовой, национальной, религиозной или языковой принадлежности, а также идеи политической, идеологической, расовой, национальной или религиозной ненависти или вражды в отношении какой-либо социальной группы.</a:t>
            </a:r>
            <a:endParaRPr lang="ru-RU" sz="2000" dirty="0" smtClean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В основе экстремизма лежит агрессия. Однако это неравнозначные понятия, так как по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"/>
              </a:rPr>
              <a:t>своей сути любой экстремизм агрессивен, но далеко не каждый случай агрессии равнозначен экстремизму.</a:t>
            </a:r>
            <a:endParaRPr lang="ru-RU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205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39" y="778872"/>
            <a:ext cx="1978672" cy="31748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9989" y="238941"/>
            <a:ext cx="933558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 20.3 – пропаганда и публичное демонстрирование нацистской атрибутики или символики;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 20.29 – производство и распространение экстремистских материалов.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 5.26 - нарушение законодательства о свободе совести, свободе вероисповедания и о религиозных объединениях;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 17.10 - незаконные действия по отношению к государственным символам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 20.1 - мелкое хулиганство;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 20.2 - нарушение установленного порядка организации либо проведения собрания, митинга, демонстрации, шествия или пикетирования;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 20.2 (1) - организация деятельности общественного или религиозного объединения, в отношении, которого принято решение о приостановлении его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27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7907" y="1626214"/>
            <a:ext cx="10720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последняя стадия человеческого безумия, первым зернышком которого является экстремизм, т.е. провокация беспорядка, гражданское неповиновение и многое другое.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160" y="668272"/>
            <a:ext cx="1062445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Вербовка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целенаправленное воздействие одного человека или группы лиц на другого человека с целью принуждения к совершению каких-либо действий.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основной инструмент вербовки, и он работает безотказно. Именно в Интернете проще всего поддерживать постоянный контакт с жертвой. Именно в Интернете проще всего воздействовать на психику человека, не вызывая совершенно никаких подозрений. Именно в Сети проще всего познакомиться и втереться в доверие.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2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759" y="220959"/>
            <a:ext cx="1153014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вербовщиков:</a:t>
            </a:r>
          </a:p>
          <a:p>
            <a:pPr algn="ctr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Установление контакта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Сперва, с юношей или девушкой, входят в контакт через социальные сети, якобы для знакомств и общения.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вербовщики исследуют странички в социальных сетях для первичного отбора более подходящих для вербовки личностей.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знакомый начинает слишком сильно интересоваться вашей жизнью.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«друг», появившийся «совершенно случайно», начинает вести задушевные разговоры и выпытывать подробности личной жизни. При этом хочется рассказать ему обо всем, потому что этот человек очень тонко чувствует твои эмоции, ты сразу ощущаешь, что вы «на одной волне».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Оказывается, что этот новый знакомый имеет много схожих интересов, аналогичное хобби, увлечения, взгляд на жизнь.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много общего. На самом деле, конечно, это просто тонкое знание человеческой психологии, а не внезапное родство душ. Главное, заложить фундамент.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1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693622"/>
            <a:ext cx="11207931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этап. Предлагают то, в чем ты нуждаешься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человек может бескорыстно помогать вам, если у вас есть трудности, может стать близким другом, соратником, учителем или любовником. Главное – он будет удовлетворять ваши потребности. Вам нужен надежный друг – вот он. Ищете человека, который будет играть роль родителя, - и такой тоже найдется.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должно насторожить следующее: этот человек появится после того, как вы где-либо откровенно расскажешь о своих трудностях.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5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693622"/>
            <a:ext cx="11207931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этап. Изоляция от семьи и друзей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начинаете чувствовать, что ваше привычное окружение – враждебно.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Вам кажется, что ваша семья настроена против вас, друзья желают зла, а любимый человек попросту вас использует.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Попробуй вспомнить, в какой именно момент вы это поняли. Если после разговоров с новым другом вы чувствуете, что кругом враги, скорее всего, вас вербуют.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Жертву непременно нужно оторвать от близких, но лучше, если она сделает это самостоятельно.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08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797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Times New Roman</vt:lpstr>
      <vt:lpstr>Тема Office</vt:lpstr>
      <vt:lpstr>Классный час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Позвони, если у тебя возникли проблемы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K23_sheff</dc:creator>
  <cp:lastModifiedBy>K23_sheff</cp:lastModifiedBy>
  <cp:revision>26</cp:revision>
  <dcterms:created xsi:type="dcterms:W3CDTF">2024-02-01T08:27:03Z</dcterms:created>
  <dcterms:modified xsi:type="dcterms:W3CDTF">2024-02-02T04:26:09Z</dcterms:modified>
</cp:coreProperties>
</file>