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57CD-2E49-4D61-B63B-52272EED9DF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7F16-0EB8-4F4E-A35C-E272654C1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6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57CD-2E49-4D61-B63B-52272EED9DF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7F16-0EB8-4F4E-A35C-E272654C1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34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57CD-2E49-4D61-B63B-52272EED9DF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7F16-0EB8-4F4E-A35C-E272654C1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2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57CD-2E49-4D61-B63B-52272EED9DF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7F16-0EB8-4F4E-A35C-E272654C1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55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57CD-2E49-4D61-B63B-52272EED9DF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7F16-0EB8-4F4E-A35C-E272654C1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4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57CD-2E49-4D61-B63B-52272EED9DF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7F16-0EB8-4F4E-A35C-E272654C1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67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57CD-2E49-4D61-B63B-52272EED9DF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7F16-0EB8-4F4E-A35C-E272654C1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0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57CD-2E49-4D61-B63B-52272EED9DF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7F16-0EB8-4F4E-A35C-E272654C1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74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57CD-2E49-4D61-B63B-52272EED9DF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7F16-0EB8-4F4E-A35C-E272654C1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73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57CD-2E49-4D61-B63B-52272EED9DF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7F16-0EB8-4F4E-A35C-E272654C1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57CD-2E49-4D61-B63B-52272EED9DF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7F16-0EB8-4F4E-A35C-E272654C1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04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857CD-2E49-4D61-B63B-52272EED9DF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77F16-0EB8-4F4E-A35C-E272654C1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35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98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91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83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78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621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086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5444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2022-06-24T02:29:46Z</dcterms:created>
  <dcterms:modified xsi:type="dcterms:W3CDTF">2022-06-24T02:30:21Z</dcterms:modified>
</cp:coreProperties>
</file>