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404" r:id="rId2"/>
    <p:sldId id="434" r:id="rId3"/>
    <p:sldId id="433" r:id="rId4"/>
    <p:sldId id="435" r:id="rId5"/>
    <p:sldId id="438" r:id="rId6"/>
    <p:sldId id="436" r:id="rId7"/>
    <p:sldId id="442" r:id="rId8"/>
    <p:sldId id="441" r:id="rId9"/>
    <p:sldId id="427" r:id="rId10"/>
    <p:sldId id="432" r:id="rId11"/>
    <p:sldId id="440" r:id="rId12"/>
    <p:sldId id="437" r:id="rId13"/>
    <p:sldId id="445" r:id="rId14"/>
    <p:sldId id="446" r:id="rId15"/>
    <p:sldId id="421" r:id="rId16"/>
    <p:sldId id="443" r:id="rId17"/>
    <p:sldId id="444" r:id="rId18"/>
    <p:sldId id="447" r:id="rId19"/>
    <p:sldId id="448" r:id="rId20"/>
    <p:sldId id="449" r:id="rId21"/>
    <p:sldId id="450" r:id="rId22"/>
    <p:sldId id="451" r:id="rId23"/>
    <p:sldId id="452" r:id="rId24"/>
    <p:sldId id="417" r:id="rId25"/>
    <p:sldId id="418" r:id="rId26"/>
    <p:sldId id="428" r:id="rId27"/>
    <p:sldId id="429" r:id="rId28"/>
    <p:sldId id="430" r:id="rId29"/>
    <p:sldId id="431" r:id="rId30"/>
    <p:sldId id="453" r:id="rId31"/>
    <p:sldId id="454" r:id="rId32"/>
    <p:sldId id="419" r:id="rId33"/>
    <p:sldId id="420" r:id="rId34"/>
    <p:sldId id="426" r:id="rId35"/>
    <p:sldId id="423" r:id="rId36"/>
    <p:sldId id="425" r:id="rId37"/>
    <p:sldId id="424" r:id="rId38"/>
    <p:sldId id="35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7C28C-3831-4E4A-A574-9A742C6EE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6DF7A-2A73-4FAB-A78B-5E8F7A688A6F}">
      <dgm:prSet phldrT="[Текст]" custT="1"/>
      <dgm:spPr/>
      <dgm:t>
        <a:bodyPr/>
        <a:lstStyle/>
        <a:p>
          <a:r>
            <a:rPr lang="ru-RU" sz="2800" dirty="0" smtClean="0"/>
            <a:t>Первая команда</a:t>
          </a:r>
        </a:p>
      </dgm:t>
    </dgm:pt>
    <dgm:pt modelId="{8019E7D4-C9E6-4554-94DF-E22B7102B46F}" type="parTrans" cxnId="{C8300308-3ED1-4C2C-848E-66864285BD59}">
      <dgm:prSet/>
      <dgm:spPr/>
      <dgm:t>
        <a:bodyPr/>
        <a:lstStyle/>
        <a:p>
          <a:endParaRPr lang="ru-RU"/>
        </a:p>
      </dgm:t>
    </dgm:pt>
    <dgm:pt modelId="{D5AC7197-BF3C-46D0-A526-A9DC7AEE2F07}" type="sibTrans" cxnId="{C8300308-3ED1-4C2C-848E-66864285BD59}">
      <dgm:prSet/>
      <dgm:spPr/>
      <dgm:t>
        <a:bodyPr/>
        <a:lstStyle/>
        <a:p>
          <a:endParaRPr lang="ru-RU"/>
        </a:p>
      </dgm:t>
    </dgm:pt>
    <dgm:pt modelId="{D5BE6232-E626-496A-A3D6-DB2427E7685B}">
      <dgm:prSet phldrT="[Текст]"/>
      <dgm:spPr/>
      <dgm:t>
        <a:bodyPr/>
        <a:lstStyle/>
        <a:p>
          <a:r>
            <a:rPr lang="ru-RU" dirty="0" smtClean="0"/>
            <a:t>Фотографы</a:t>
          </a:r>
          <a:endParaRPr lang="ru-RU" dirty="0"/>
        </a:p>
      </dgm:t>
    </dgm:pt>
    <dgm:pt modelId="{A38F6025-1404-4792-823A-E2EFC1795B00}" type="parTrans" cxnId="{A45721B1-8176-461D-8C02-36191827ECED}">
      <dgm:prSet/>
      <dgm:spPr/>
      <dgm:t>
        <a:bodyPr/>
        <a:lstStyle/>
        <a:p>
          <a:endParaRPr lang="ru-RU"/>
        </a:p>
      </dgm:t>
    </dgm:pt>
    <dgm:pt modelId="{02735084-1EA8-452A-AADF-E72C7A3CAF97}" type="sibTrans" cxnId="{A45721B1-8176-461D-8C02-36191827ECED}">
      <dgm:prSet/>
      <dgm:spPr/>
      <dgm:t>
        <a:bodyPr/>
        <a:lstStyle/>
        <a:p>
          <a:endParaRPr lang="ru-RU"/>
        </a:p>
      </dgm:t>
    </dgm:pt>
    <dgm:pt modelId="{124B5A9F-935E-415D-927E-0BCAC11928D8}">
      <dgm:prSet phldrT="[Текст]"/>
      <dgm:spPr/>
      <dgm:t>
        <a:bodyPr/>
        <a:lstStyle/>
        <a:p>
          <a:r>
            <a:rPr lang="ru-RU" dirty="0" smtClean="0"/>
            <a:t>Журналисты</a:t>
          </a:r>
          <a:endParaRPr lang="ru-RU" dirty="0"/>
        </a:p>
      </dgm:t>
    </dgm:pt>
    <dgm:pt modelId="{C73D4C59-7BB7-4B8C-A676-FE5750E71457}" type="parTrans" cxnId="{65E2F82A-9A62-4C78-B18F-D9F8838BB79D}">
      <dgm:prSet/>
      <dgm:spPr/>
      <dgm:t>
        <a:bodyPr/>
        <a:lstStyle/>
        <a:p>
          <a:endParaRPr lang="ru-RU"/>
        </a:p>
      </dgm:t>
    </dgm:pt>
    <dgm:pt modelId="{1BAF53C0-62E2-41FC-98E2-BD142560DC12}" type="sibTrans" cxnId="{65E2F82A-9A62-4C78-B18F-D9F8838BB79D}">
      <dgm:prSet/>
      <dgm:spPr/>
      <dgm:t>
        <a:bodyPr/>
        <a:lstStyle/>
        <a:p>
          <a:endParaRPr lang="ru-RU"/>
        </a:p>
      </dgm:t>
    </dgm:pt>
    <dgm:pt modelId="{60E23944-DD9E-42F6-A0F0-EFA632EDB6B8}">
      <dgm:prSet phldrT="[Текст]" custT="1"/>
      <dgm:spPr/>
      <dgm:t>
        <a:bodyPr/>
        <a:lstStyle/>
        <a:p>
          <a:r>
            <a:rPr lang="ru-RU" sz="2800" dirty="0" smtClean="0"/>
            <a:t>Вторая команда</a:t>
          </a:r>
        </a:p>
      </dgm:t>
    </dgm:pt>
    <dgm:pt modelId="{D0F48296-1E5E-49E2-862B-1F001FBE4572}" type="parTrans" cxnId="{3046DC39-F936-4294-8B0C-411E09CDAF27}">
      <dgm:prSet/>
      <dgm:spPr/>
      <dgm:t>
        <a:bodyPr/>
        <a:lstStyle/>
        <a:p>
          <a:endParaRPr lang="ru-RU"/>
        </a:p>
      </dgm:t>
    </dgm:pt>
    <dgm:pt modelId="{ECFA63E0-3D90-4665-8F11-8461C633A9FC}" type="sibTrans" cxnId="{3046DC39-F936-4294-8B0C-411E09CDAF27}">
      <dgm:prSet/>
      <dgm:spPr/>
      <dgm:t>
        <a:bodyPr/>
        <a:lstStyle/>
        <a:p>
          <a:endParaRPr lang="ru-RU"/>
        </a:p>
      </dgm:t>
    </dgm:pt>
    <dgm:pt modelId="{25512E23-07F9-4AB3-9CFC-80EEDAB283DB}">
      <dgm:prSet phldrT="[Текст]"/>
      <dgm:spPr/>
      <dgm:t>
        <a:bodyPr/>
        <a:lstStyle/>
        <a:p>
          <a:r>
            <a:rPr lang="ru-RU" dirty="0" smtClean="0"/>
            <a:t>Фотографы</a:t>
          </a:r>
          <a:endParaRPr lang="ru-RU" dirty="0"/>
        </a:p>
      </dgm:t>
    </dgm:pt>
    <dgm:pt modelId="{7C20005A-4841-4B10-B34A-CDB83E75729A}" type="parTrans" cxnId="{EBFDC98E-9822-46D3-BF6F-CF3409A43105}">
      <dgm:prSet/>
      <dgm:spPr/>
      <dgm:t>
        <a:bodyPr/>
        <a:lstStyle/>
        <a:p>
          <a:endParaRPr lang="ru-RU"/>
        </a:p>
      </dgm:t>
    </dgm:pt>
    <dgm:pt modelId="{539B784A-3386-49DD-861E-B3E3DD2D02C7}" type="sibTrans" cxnId="{EBFDC98E-9822-46D3-BF6F-CF3409A43105}">
      <dgm:prSet/>
      <dgm:spPr/>
      <dgm:t>
        <a:bodyPr/>
        <a:lstStyle/>
        <a:p>
          <a:endParaRPr lang="ru-RU"/>
        </a:p>
      </dgm:t>
    </dgm:pt>
    <dgm:pt modelId="{FCE6A628-CAEA-4B8B-A3CF-EDA297DD68B5}">
      <dgm:prSet phldrT="[Текст]"/>
      <dgm:spPr/>
      <dgm:t>
        <a:bodyPr/>
        <a:lstStyle/>
        <a:p>
          <a:r>
            <a:rPr lang="ru-RU" dirty="0" smtClean="0"/>
            <a:t>Журналисты</a:t>
          </a:r>
          <a:endParaRPr lang="ru-RU" dirty="0"/>
        </a:p>
      </dgm:t>
    </dgm:pt>
    <dgm:pt modelId="{CA6BB1C9-F540-4F66-B488-FEC91C884265}" type="parTrans" cxnId="{343B14B5-BD19-415B-9872-22510C84D4F5}">
      <dgm:prSet/>
      <dgm:spPr/>
      <dgm:t>
        <a:bodyPr/>
        <a:lstStyle/>
        <a:p>
          <a:endParaRPr lang="ru-RU"/>
        </a:p>
      </dgm:t>
    </dgm:pt>
    <dgm:pt modelId="{5727ED5F-157D-4968-AC6A-F0845E79FC99}" type="sibTrans" cxnId="{343B14B5-BD19-415B-9872-22510C84D4F5}">
      <dgm:prSet/>
      <dgm:spPr/>
      <dgm:t>
        <a:bodyPr/>
        <a:lstStyle/>
        <a:p>
          <a:endParaRPr lang="ru-RU"/>
        </a:p>
      </dgm:t>
    </dgm:pt>
    <dgm:pt modelId="{CF4FC1AB-96DA-41F6-A895-C66CA8546D87}">
      <dgm:prSet/>
      <dgm:spPr/>
      <dgm:t>
        <a:bodyPr/>
        <a:lstStyle/>
        <a:p>
          <a:r>
            <a:rPr lang="ru-RU" dirty="0" smtClean="0"/>
            <a:t>Третья команда</a:t>
          </a:r>
          <a:endParaRPr lang="ru-RU" dirty="0"/>
        </a:p>
      </dgm:t>
    </dgm:pt>
    <dgm:pt modelId="{6C442F0D-1522-43D5-A960-0896417F1811}" type="parTrans" cxnId="{CA7989CF-80EE-4CCE-9278-DCB2E310E29C}">
      <dgm:prSet/>
      <dgm:spPr/>
      <dgm:t>
        <a:bodyPr/>
        <a:lstStyle/>
        <a:p>
          <a:endParaRPr lang="ru-RU"/>
        </a:p>
      </dgm:t>
    </dgm:pt>
    <dgm:pt modelId="{E184A7B4-34F9-4679-8DEA-6E11781AAB07}" type="sibTrans" cxnId="{CA7989CF-80EE-4CCE-9278-DCB2E310E29C}">
      <dgm:prSet/>
      <dgm:spPr/>
      <dgm:t>
        <a:bodyPr/>
        <a:lstStyle/>
        <a:p>
          <a:endParaRPr lang="ru-RU"/>
        </a:p>
      </dgm:t>
    </dgm:pt>
    <dgm:pt modelId="{EADF15D3-B2CB-49EA-A192-D00BE81AF8CC}">
      <dgm:prSet/>
      <dgm:spPr/>
      <dgm:t>
        <a:bodyPr/>
        <a:lstStyle/>
        <a:p>
          <a:r>
            <a:rPr lang="ru-RU" dirty="0" smtClean="0"/>
            <a:t>Фотографы</a:t>
          </a:r>
          <a:endParaRPr lang="ru-RU" dirty="0"/>
        </a:p>
      </dgm:t>
    </dgm:pt>
    <dgm:pt modelId="{5A2D07FD-C9BB-4856-B68F-39881073FB64}" type="parTrans" cxnId="{4DE90976-5D90-4BFB-8B7D-E368EE7D8CDC}">
      <dgm:prSet/>
      <dgm:spPr/>
      <dgm:t>
        <a:bodyPr/>
        <a:lstStyle/>
        <a:p>
          <a:endParaRPr lang="ru-RU"/>
        </a:p>
      </dgm:t>
    </dgm:pt>
    <dgm:pt modelId="{F204189D-D339-4D14-A495-18E140FCD452}" type="sibTrans" cxnId="{4DE90976-5D90-4BFB-8B7D-E368EE7D8CDC}">
      <dgm:prSet/>
      <dgm:spPr/>
      <dgm:t>
        <a:bodyPr/>
        <a:lstStyle/>
        <a:p>
          <a:endParaRPr lang="ru-RU"/>
        </a:p>
      </dgm:t>
    </dgm:pt>
    <dgm:pt modelId="{6E4F3F27-D977-449D-A945-13790E947205}">
      <dgm:prSet/>
      <dgm:spPr/>
      <dgm:t>
        <a:bodyPr/>
        <a:lstStyle/>
        <a:p>
          <a:r>
            <a:rPr lang="ru-RU" dirty="0" smtClean="0"/>
            <a:t>Журналисты</a:t>
          </a:r>
          <a:endParaRPr lang="ru-RU" dirty="0"/>
        </a:p>
      </dgm:t>
    </dgm:pt>
    <dgm:pt modelId="{AF022ED2-F8CA-400D-99BA-94322F4B0F53}" type="parTrans" cxnId="{C1CCE1F1-1F21-4142-97BE-A68C0F95FC7F}">
      <dgm:prSet/>
      <dgm:spPr/>
      <dgm:t>
        <a:bodyPr/>
        <a:lstStyle/>
        <a:p>
          <a:endParaRPr lang="ru-RU"/>
        </a:p>
      </dgm:t>
    </dgm:pt>
    <dgm:pt modelId="{8330E922-71E5-4680-8F02-B72730D6BA79}" type="sibTrans" cxnId="{C1CCE1F1-1F21-4142-97BE-A68C0F95FC7F}">
      <dgm:prSet/>
      <dgm:spPr/>
      <dgm:t>
        <a:bodyPr/>
        <a:lstStyle/>
        <a:p>
          <a:endParaRPr lang="ru-RU"/>
        </a:p>
      </dgm:t>
    </dgm:pt>
    <dgm:pt modelId="{85D88EDD-0E18-4B50-AAAA-E5B5B1032D8E}">
      <dgm:prSet/>
      <dgm:spPr/>
      <dgm:t>
        <a:bodyPr/>
        <a:lstStyle/>
        <a:p>
          <a:r>
            <a:rPr lang="ru-RU" dirty="0" smtClean="0"/>
            <a:t>Ответственные и</a:t>
          </a:r>
        </a:p>
        <a:p>
          <a:r>
            <a:rPr lang="ru-RU" dirty="0" smtClean="0"/>
            <a:t>оформители</a:t>
          </a:r>
          <a:endParaRPr lang="ru-RU" dirty="0"/>
        </a:p>
      </dgm:t>
    </dgm:pt>
    <dgm:pt modelId="{C1DD1054-A0F7-4F82-A168-B7545D8CDF86}" type="parTrans" cxnId="{928403D8-4AC3-4492-B440-ECA00FBC2479}">
      <dgm:prSet/>
      <dgm:spPr/>
      <dgm:t>
        <a:bodyPr/>
        <a:lstStyle/>
        <a:p>
          <a:endParaRPr lang="ru-RU"/>
        </a:p>
      </dgm:t>
    </dgm:pt>
    <dgm:pt modelId="{6E923CA7-DB6C-46C7-8F3D-517EB3B77803}" type="sibTrans" cxnId="{928403D8-4AC3-4492-B440-ECA00FBC2479}">
      <dgm:prSet/>
      <dgm:spPr/>
      <dgm:t>
        <a:bodyPr/>
        <a:lstStyle/>
        <a:p>
          <a:endParaRPr lang="ru-RU"/>
        </a:p>
      </dgm:t>
    </dgm:pt>
    <dgm:pt modelId="{5C02A108-7AD5-4EA0-8864-69D970B44C0E}">
      <dgm:prSet/>
      <dgm:spPr/>
      <dgm:t>
        <a:bodyPr/>
        <a:lstStyle/>
        <a:p>
          <a:r>
            <a:rPr lang="ru-RU" dirty="0" smtClean="0"/>
            <a:t>Ответственные и</a:t>
          </a:r>
        </a:p>
        <a:p>
          <a:r>
            <a:rPr lang="ru-RU" dirty="0" smtClean="0"/>
            <a:t>оформители</a:t>
          </a:r>
          <a:endParaRPr lang="ru-RU" dirty="0"/>
        </a:p>
      </dgm:t>
    </dgm:pt>
    <dgm:pt modelId="{17BBFDA5-C10E-4063-BBA1-14A3A05FC618}" type="parTrans" cxnId="{9DF6BAD5-7BC6-4D1A-B957-1E0DBAB2A65E}">
      <dgm:prSet/>
      <dgm:spPr/>
      <dgm:t>
        <a:bodyPr/>
        <a:lstStyle/>
        <a:p>
          <a:endParaRPr lang="ru-RU"/>
        </a:p>
      </dgm:t>
    </dgm:pt>
    <dgm:pt modelId="{441C5AFC-FE2E-47EE-B992-2829287C7AC2}" type="sibTrans" cxnId="{9DF6BAD5-7BC6-4D1A-B957-1E0DBAB2A65E}">
      <dgm:prSet/>
      <dgm:spPr/>
      <dgm:t>
        <a:bodyPr/>
        <a:lstStyle/>
        <a:p>
          <a:endParaRPr lang="ru-RU"/>
        </a:p>
      </dgm:t>
    </dgm:pt>
    <dgm:pt modelId="{4FA2CEAF-FF29-4A06-A3BC-C1302E854D1C}">
      <dgm:prSet/>
      <dgm:spPr/>
      <dgm:t>
        <a:bodyPr/>
        <a:lstStyle/>
        <a:p>
          <a:r>
            <a:rPr lang="ru-RU" dirty="0" smtClean="0"/>
            <a:t>Ответственные и</a:t>
          </a:r>
        </a:p>
        <a:p>
          <a:r>
            <a:rPr lang="ru-RU" dirty="0" smtClean="0"/>
            <a:t>оформители</a:t>
          </a:r>
          <a:endParaRPr lang="ru-RU" dirty="0"/>
        </a:p>
      </dgm:t>
    </dgm:pt>
    <dgm:pt modelId="{53F0062C-6069-4FCA-94C4-2C30DA77662E}" type="parTrans" cxnId="{83F6B3BC-B3F7-48E9-86E8-53FB292D872D}">
      <dgm:prSet/>
      <dgm:spPr/>
      <dgm:t>
        <a:bodyPr/>
        <a:lstStyle/>
        <a:p>
          <a:endParaRPr lang="ru-RU"/>
        </a:p>
      </dgm:t>
    </dgm:pt>
    <dgm:pt modelId="{396ED930-8DBC-46C0-BF4A-9CD2C853911D}" type="sibTrans" cxnId="{83F6B3BC-B3F7-48E9-86E8-53FB292D872D}">
      <dgm:prSet/>
      <dgm:spPr/>
      <dgm:t>
        <a:bodyPr/>
        <a:lstStyle/>
        <a:p>
          <a:endParaRPr lang="ru-RU"/>
        </a:p>
      </dgm:t>
    </dgm:pt>
    <dgm:pt modelId="{B7C9518F-9BE6-49ED-B51F-7E6E746B575E}" type="pres">
      <dgm:prSet presAssocID="{6047C28C-3831-4E4A-A574-9A742C6EE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6961C4-DEB7-4B34-BE45-A4056B39AB6E}" type="pres">
      <dgm:prSet presAssocID="{7666DF7A-2A73-4FAB-A78B-5E8F7A688A6F}" presName="root" presStyleCnt="0"/>
      <dgm:spPr/>
    </dgm:pt>
    <dgm:pt modelId="{717B805B-1F6C-4CE3-B28D-DD1F929C3931}" type="pres">
      <dgm:prSet presAssocID="{7666DF7A-2A73-4FAB-A78B-5E8F7A688A6F}" presName="rootComposite" presStyleCnt="0"/>
      <dgm:spPr/>
    </dgm:pt>
    <dgm:pt modelId="{B534BA48-3546-4ED3-A770-8A0DBAE51A42}" type="pres">
      <dgm:prSet presAssocID="{7666DF7A-2A73-4FAB-A78B-5E8F7A688A6F}" presName="rootText" presStyleLbl="node1" presStyleIdx="0" presStyleCnt="3"/>
      <dgm:spPr/>
      <dgm:t>
        <a:bodyPr/>
        <a:lstStyle/>
        <a:p>
          <a:endParaRPr lang="ru-RU"/>
        </a:p>
      </dgm:t>
    </dgm:pt>
    <dgm:pt modelId="{DD9FF451-4EEF-4251-9C24-305054FF0D5F}" type="pres">
      <dgm:prSet presAssocID="{7666DF7A-2A73-4FAB-A78B-5E8F7A688A6F}" presName="rootConnector" presStyleLbl="node1" presStyleIdx="0" presStyleCnt="3"/>
      <dgm:spPr/>
      <dgm:t>
        <a:bodyPr/>
        <a:lstStyle/>
        <a:p>
          <a:endParaRPr lang="ru-RU"/>
        </a:p>
      </dgm:t>
    </dgm:pt>
    <dgm:pt modelId="{03A4DA91-B8C1-4F84-A3B5-88DB81599743}" type="pres">
      <dgm:prSet presAssocID="{7666DF7A-2A73-4FAB-A78B-5E8F7A688A6F}" presName="childShape" presStyleCnt="0"/>
      <dgm:spPr/>
    </dgm:pt>
    <dgm:pt modelId="{7C04345B-A4A8-4442-A570-96F8A2522327}" type="pres">
      <dgm:prSet presAssocID="{A38F6025-1404-4792-823A-E2EFC1795B00}" presName="Name13" presStyleLbl="parChTrans1D2" presStyleIdx="0" presStyleCnt="9"/>
      <dgm:spPr/>
      <dgm:t>
        <a:bodyPr/>
        <a:lstStyle/>
        <a:p>
          <a:endParaRPr lang="ru-RU"/>
        </a:p>
      </dgm:t>
    </dgm:pt>
    <dgm:pt modelId="{491DFEDF-3958-4998-9037-A871B2592C92}" type="pres">
      <dgm:prSet presAssocID="{D5BE6232-E626-496A-A3D6-DB2427E7685B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F37A9-423A-40AD-B258-1736361941CF}" type="pres">
      <dgm:prSet presAssocID="{C73D4C59-7BB7-4B8C-A676-FE5750E71457}" presName="Name13" presStyleLbl="parChTrans1D2" presStyleIdx="1" presStyleCnt="9"/>
      <dgm:spPr/>
      <dgm:t>
        <a:bodyPr/>
        <a:lstStyle/>
        <a:p>
          <a:endParaRPr lang="ru-RU"/>
        </a:p>
      </dgm:t>
    </dgm:pt>
    <dgm:pt modelId="{FEE34DE5-FAED-4841-B912-0FB1DA47FC45}" type="pres">
      <dgm:prSet presAssocID="{124B5A9F-935E-415D-927E-0BCAC11928D8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14C77-16EB-4397-8785-67C9AE54537B}" type="pres">
      <dgm:prSet presAssocID="{53F0062C-6069-4FCA-94C4-2C30DA77662E}" presName="Name13" presStyleLbl="parChTrans1D2" presStyleIdx="2" presStyleCnt="9"/>
      <dgm:spPr/>
      <dgm:t>
        <a:bodyPr/>
        <a:lstStyle/>
        <a:p>
          <a:endParaRPr lang="ru-RU"/>
        </a:p>
      </dgm:t>
    </dgm:pt>
    <dgm:pt modelId="{B7F6F4AF-B1A6-4D41-8089-A06264B048CC}" type="pres">
      <dgm:prSet presAssocID="{4FA2CEAF-FF29-4A06-A3BC-C1302E854D1C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AE38C-0974-487F-A448-D62EA5AAF092}" type="pres">
      <dgm:prSet presAssocID="{60E23944-DD9E-42F6-A0F0-EFA632EDB6B8}" presName="root" presStyleCnt="0"/>
      <dgm:spPr/>
    </dgm:pt>
    <dgm:pt modelId="{596A1875-0BC4-4107-BA02-2E7773D4648E}" type="pres">
      <dgm:prSet presAssocID="{60E23944-DD9E-42F6-A0F0-EFA632EDB6B8}" presName="rootComposite" presStyleCnt="0"/>
      <dgm:spPr/>
    </dgm:pt>
    <dgm:pt modelId="{88231B23-3C90-4093-8CC6-CA4244562AE5}" type="pres">
      <dgm:prSet presAssocID="{60E23944-DD9E-42F6-A0F0-EFA632EDB6B8}" presName="rootText" presStyleLbl="node1" presStyleIdx="1" presStyleCnt="3"/>
      <dgm:spPr/>
      <dgm:t>
        <a:bodyPr/>
        <a:lstStyle/>
        <a:p>
          <a:endParaRPr lang="ru-RU"/>
        </a:p>
      </dgm:t>
    </dgm:pt>
    <dgm:pt modelId="{1FC5D96E-7460-49D2-BFFE-029379FD1890}" type="pres">
      <dgm:prSet presAssocID="{60E23944-DD9E-42F6-A0F0-EFA632EDB6B8}" presName="rootConnector" presStyleLbl="node1" presStyleIdx="1" presStyleCnt="3"/>
      <dgm:spPr/>
      <dgm:t>
        <a:bodyPr/>
        <a:lstStyle/>
        <a:p>
          <a:endParaRPr lang="ru-RU"/>
        </a:p>
      </dgm:t>
    </dgm:pt>
    <dgm:pt modelId="{ED43F227-43B7-4EC6-8957-857C47A184A1}" type="pres">
      <dgm:prSet presAssocID="{60E23944-DD9E-42F6-A0F0-EFA632EDB6B8}" presName="childShape" presStyleCnt="0"/>
      <dgm:spPr/>
    </dgm:pt>
    <dgm:pt modelId="{BE51EADA-75C2-4372-89C4-436FAC923B8C}" type="pres">
      <dgm:prSet presAssocID="{7C20005A-4841-4B10-B34A-CDB83E75729A}" presName="Name13" presStyleLbl="parChTrans1D2" presStyleIdx="3" presStyleCnt="9"/>
      <dgm:spPr/>
      <dgm:t>
        <a:bodyPr/>
        <a:lstStyle/>
        <a:p>
          <a:endParaRPr lang="ru-RU"/>
        </a:p>
      </dgm:t>
    </dgm:pt>
    <dgm:pt modelId="{51CF0218-D4A4-4776-859B-6C36E0729FE6}" type="pres">
      <dgm:prSet presAssocID="{25512E23-07F9-4AB3-9CFC-80EEDAB283DB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8CFF1-2349-4377-A04B-2E8B49504A90}" type="pres">
      <dgm:prSet presAssocID="{CA6BB1C9-F540-4F66-B488-FEC91C884265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0484E54-A72C-4F3B-B59D-269B343545F2}" type="pres">
      <dgm:prSet presAssocID="{FCE6A628-CAEA-4B8B-A3CF-EDA297DD68B5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31F62-60E9-4A15-991B-0EC71C757C71}" type="pres">
      <dgm:prSet presAssocID="{17BBFDA5-C10E-4063-BBA1-14A3A05FC618}" presName="Name13" presStyleLbl="parChTrans1D2" presStyleIdx="5" presStyleCnt="9"/>
      <dgm:spPr/>
      <dgm:t>
        <a:bodyPr/>
        <a:lstStyle/>
        <a:p>
          <a:endParaRPr lang="ru-RU"/>
        </a:p>
      </dgm:t>
    </dgm:pt>
    <dgm:pt modelId="{FDF1BB92-9B83-4C94-9072-F7EF7B23EE78}" type="pres">
      <dgm:prSet presAssocID="{5C02A108-7AD5-4EA0-8864-69D970B44C0E}" presName="childText" presStyleLbl="bgAcc1" presStyleIdx="5" presStyleCnt="9" custLinFactNeighborX="1515" custLinFactNeighborY="-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046BD-4276-48E7-AEAB-9961BE2548B5}" type="pres">
      <dgm:prSet presAssocID="{CF4FC1AB-96DA-41F6-A895-C66CA8546D87}" presName="root" presStyleCnt="0"/>
      <dgm:spPr/>
    </dgm:pt>
    <dgm:pt modelId="{3D02B508-45B7-4DF2-9F4A-9CBFFE88D2B0}" type="pres">
      <dgm:prSet presAssocID="{CF4FC1AB-96DA-41F6-A895-C66CA8546D87}" presName="rootComposite" presStyleCnt="0"/>
      <dgm:spPr/>
    </dgm:pt>
    <dgm:pt modelId="{732BA3B4-B15B-4A2F-9218-1AD3DF5AD599}" type="pres">
      <dgm:prSet presAssocID="{CF4FC1AB-96DA-41F6-A895-C66CA8546D87}" presName="rootText" presStyleLbl="node1" presStyleIdx="2" presStyleCnt="3" custLinFactNeighborX="609" custLinFactNeighborY="-113"/>
      <dgm:spPr/>
      <dgm:t>
        <a:bodyPr/>
        <a:lstStyle/>
        <a:p>
          <a:endParaRPr lang="ru-RU"/>
        </a:p>
      </dgm:t>
    </dgm:pt>
    <dgm:pt modelId="{A25E6E59-8E3A-4CC6-AA2F-7B388AD50D36}" type="pres">
      <dgm:prSet presAssocID="{CF4FC1AB-96DA-41F6-A895-C66CA8546D87}" presName="rootConnector" presStyleLbl="node1" presStyleIdx="2" presStyleCnt="3"/>
      <dgm:spPr/>
      <dgm:t>
        <a:bodyPr/>
        <a:lstStyle/>
        <a:p>
          <a:endParaRPr lang="ru-RU"/>
        </a:p>
      </dgm:t>
    </dgm:pt>
    <dgm:pt modelId="{5FDCA6AC-27A5-4E37-84B8-654CB792F6B2}" type="pres">
      <dgm:prSet presAssocID="{CF4FC1AB-96DA-41F6-A895-C66CA8546D87}" presName="childShape" presStyleCnt="0"/>
      <dgm:spPr/>
    </dgm:pt>
    <dgm:pt modelId="{641E16FB-2807-4FE8-BE40-97D207157A8C}" type="pres">
      <dgm:prSet presAssocID="{5A2D07FD-C9BB-4856-B68F-39881073FB64}" presName="Name13" presStyleLbl="parChTrans1D2" presStyleIdx="6" presStyleCnt="9"/>
      <dgm:spPr/>
      <dgm:t>
        <a:bodyPr/>
        <a:lstStyle/>
        <a:p>
          <a:endParaRPr lang="ru-RU"/>
        </a:p>
      </dgm:t>
    </dgm:pt>
    <dgm:pt modelId="{AE85119A-F4CD-4E51-972D-0F03F7C37373}" type="pres">
      <dgm:prSet presAssocID="{EADF15D3-B2CB-49EA-A192-D00BE81AF8CC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6021A-BC63-430B-AEC3-630B7E4CDB36}" type="pres">
      <dgm:prSet presAssocID="{AF022ED2-F8CA-400D-99BA-94322F4B0F53}" presName="Name13" presStyleLbl="parChTrans1D2" presStyleIdx="7" presStyleCnt="9"/>
      <dgm:spPr/>
      <dgm:t>
        <a:bodyPr/>
        <a:lstStyle/>
        <a:p>
          <a:endParaRPr lang="ru-RU"/>
        </a:p>
      </dgm:t>
    </dgm:pt>
    <dgm:pt modelId="{AE5E5115-2049-4584-8219-A3673BAF02C6}" type="pres">
      <dgm:prSet presAssocID="{6E4F3F27-D977-449D-A945-13790E947205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A9BC3-D0AA-4B2E-8235-8874CCCA5117}" type="pres">
      <dgm:prSet presAssocID="{C1DD1054-A0F7-4F82-A168-B7545D8CDF86}" presName="Name13" presStyleLbl="parChTrans1D2" presStyleIdx="8" presStyleCnt="9"/>
      <dgm:spPr/>
      <dgm:t>
        <a:bodyPr/>
        <a:lstStyle/>
        <a:p>
          <a:endParaRPr lang="ru-RU"/>
        </a:p>
      </dgm:t>
    </dgm:pt>
    <dgm:pt modelId="{399AFCB7-04A8-4283-B966-5C056C77B46F}" type="pres">
      <dgm:prSet presAssocID="{85D88EDD-0E18-4B50-AAAA-E5B5B1032D8E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58F80-DE04-4999-B0C2-5ADC634CF95B}" type="presOf" srcId="{7666DF7A-2A73-4FAB-A78B-5E8F7A688A6F}" destId="{B534BA48-3546-4ED3-A770-8A0DBAE51A42}" srcOrd="0" destOrd="0" presId="urn:microsoft.com/office/officeart/2005/8/layout/hierarchy3"/>
    <dgm:cxn modelId="{B607C191-DEA1-478D-BDB0-890519CA255F}" type="presOf" srcId="{17BBFDA5-C10E-4063-BBA1-14A3A05FC618}" destId="{DB531F62-60E9-4A15-991B-0EC71C757C71}" srcOrd="0" destOrd="0" presId="urn:microsoft.com/office/officeart/2005/8/layout/hierarchy3"/>
    <dgm:cxn modelId="{421377F6-1483-4DC4-953F-024E7C46EDDE}" type="presOf" srcId="{CA6BB1C9-F540-4F66-B488-FEC91C884265}" destId="{7838CFF1-2349-4377-A04B-2E8B49504A90}" srcOrd="0" destOrd="0" presId="urn:microsoft.com/office/officeart/2005/8/layout/hierarchy3"/>
    <dgm:cxn modelId="{E9948F52-DAA3-4392-96E6-890957F81BDB}" type="presOf" srcId="{AF022ED2-F8CA-400D-99BA-94322F4B0F53}" destId="{5C26021A-BC63-430B-AEC3-630B7E4CDB36}" srcOrd="0" destOrd="0" presId="urn:microsoft.com/office/officeart/2005/8/layout/hierarchy3"/>
    <dgm:cxn modelId="{29150F96-90A1-49DD-AC90-9199F4079A1D}" type="presOf" srcId="{85D88EDD-0E18-4B50-AAAA-E5B5B1032D8E}" destId="{399AFCB7-04A8-4283-B966-5C056C77B46F}" srcOrd="0" destOrd="0" presId="urn:microsoft.com/office/officeart/2005/8/layout/hierarchy3"/>
    <dgm:cxn modelId="{15ED0764-68FB-4161-9D3A-F0E3B92BDDAA}" type="presOf" srcId="{C73D4C59-7BB7-4B8C-A676-FE5750E71457}" destId="{EF5F37A9-423A-40AD-B258-1736361941CF}" srcOrd="0" destOrd="0" presId="urn:microsoft.com/office/officeart/2005/8/layout/hierarchy3"/>
    <dgm:cxn modelId="{A45721B1-8176-461D-8C02-36191827ECED}" srcId="{7666DF7A-2A73-4FAB-A78B-5E8F7A688A6F}" destId="{D5BE6232-E626-496A-A3D6-DB2427E7685B}" srcOrd="0" destOrd="0" parTransId="{A38F6025-1404-4792-823A-E2EFC1795B00}" sibTransId="{02735084-1EA8-452A-AADF-E72C7A3CAF97}"/>
    <dgm:cxn modelId="{BA0242F5-A3E9-4700-BB0C-0F2E7A90A64D}" type="presOf" srcId="{6E4F3F27-D977-449D-A945-13790E947205}" destId="{AE5E5115-2049-4584-8219-A3673BAF02C6}" srcOrd="0" destOrd="0" presId="urn:microsoft.com/office/officeart/2005/8/layout/hierarchy3"/>
    <dgm:cxn modelId="{EBFDC98E-9822-46D3-BF6F-CF3409A43105}" srcId="{60E23944-DD9E-42F6-A0F0-EFA632EDB6B8}" destId="{25512E23-07F9-4AB3-9CFC-80EEDAB283DB}" srcOrd="0" destOrd="0" parTransId="{7C20005A-4841-4B10-B34A-CDB83E75729A}" sibTransId="{539B784A-3386-49DD-861E-B3E3DD2D02C7}"/>
    <dgm:cxn modelId="{6A9EA61A-482E-43A4-9EC9-8F07E1523D55}" type="presOf" srcId="{124B5A9F-935E-415D-927E-0BCAC11928D8}" destId="{FEE34DE5-FAED-4841-B912-0FB1DA47FC45}" srcOrd="0" destOrd="0" presId="urn:microsoft.com/office/officeart/2005/8/layout/hierarchy3"/>
    <dgm:cxn modelId="{204549FF-AFE0-4DAF-9372-E50C54048CE9}" type="presOf" srcId="{25512E23-07F9-4AB3-9CFC-80EEDAB283DB}" destId="{51CF0218-D4A4-4776-859B-6C36E0729FE6}" srcOrd="0" destOrd="0" presId="urn:microsoft.com/office/officeart/2005/8/layout/hierarchy3"/>
    <dgm:cxn modelId="{92E1BB43-4CBC-4411-8DB1-E583D1745849}" type="presOf" srcId="{CF4FC1AB-96DA-41F6-A895-C66CA8546D87}" destId="{732BA3B4-B15B-4A2F-9218-1AD3DF5AD599}" srcOrd="0" destOrd="0" presId="urn:microsoft.com/office/officeart/2005/8/layout/hierarchy3"/>
    <dgm:cxn modelId="{16C4223F-1D8C-41CB-899B-9EDDE2605BB0}" type="presOf" srcId="{60E23944-DD9E-42F6-A0F0-EFA632EDB6B8}" destId="{88231B23-3C90-4093-8CC6-CA4244562AE5}" srcOrd="0" destOrd="0" presId="urn:microsoft.com/office/officeart/2005/8/layout/hierarchy3"/>
    <dgm:cxn modelId="{83F6B3BC-B3F7-48E9-86E8-53FB292D872D}" srcId="{7666DF7A-2A73-4FAB-A78B-5E8F7A688A6F}" destId="{4FA2CEAF-FF29-4A06-A3BC-C1302E854D1C}" srcOrd="2" destOrd="0" parTransId="{53F0062C-6069-4FCA-94C4-2C30DA77662E}" sibTransId="{396ED930-8DBC-46C0-BF4A-9CD2C853911D}"/>
    <dgm:cxn modelId="{CA7989CF-80EE-4CCE-9278-DCB2E310E29C}" srcId="{6047C28C-3831-4E4A-A574-9A742C6EE316}" destId="{CF4FC1AB-96DA-41F6-A895-C66CA8546D87}" srcOrd="2" destOrd="0" parTransId="{6C442F0D-1522-43D5-A960-0896417F1811}" sibTransId="{E184A7B4-34F9-4679-8DEA-6E11781AAB07}"/>
    <dgm:cxn modelId="{4DE90976-5D90-4BFB-8B7D-E368EE7D8CDC}" srcId="{CF4FC1AB-96DA-41F6-A895-C66CA8546D87}" destId="{EADF15D3-B2CB-49EA-A192-D00BE81AF8CC}" srcOrd="0" destOrd="0" parTransId="{5A2D07FD-C9BB-4856-B68F-39881073FB64}" sibTransId="{F204189D-D339-4D14-A495-18E140FCD452}"/>
    <dgm:cxn modelId="{BFC9FC34-BE00-4A8A-BAF9-0937151B9B20}" type="presOf" srcId="{53F0062C-6069-4FCA-94C4-2C30DA77662E}" destId="{0DD14C77-16EB-4397-8785-67C9AE54537B}" srcOrd="0" destOrd="0" presId="urn:microsoft.com/office/officeart/2005/8/layout/hierarchy3"/>
    <dgm:cxn modelId="{3046DC39-F936-4294-8B0C-411E09CDAF27}" srcId="{6047C28C-3831-4E4A-A574-9A742C6EE316}" destId="{60E23944-DD9E-42F6-A0F0-EFA632EDB6B8}" srcOrd="1" destOrd="0" parTransId="{D0F48296-1E5E-49E2-862B-1F001FBE4572}" sibTransId="{ECFA63E0-3D90-4665-8F11-8461C633A9FC}"/>
    <dgm:cxn modelId="{A7EAA759-19C2-4671-B4A5-8A3F8DB9D293}" type="presOf" srcId="{5C02A108-7AD5-4EA0-8864-69D970B44C0E}" destId="{FDF1BB92-9B83-4C94-9072-F7EF7B23EE78}" srcOrd="0" destOrd="0" presId="urn:microsoft.com/office/officeart/2005/8/layout/hierarchy3"/>
    <dgm:cxn modelId="{7EFB1710-DD43-4C5F-87DF-A83F3E8704B9}" type="presOf" srcId="{CF4FC1AB-96DA-41F6-A895-C66CA8546D87}" destId="{A25E6E59-8E3A-4CC6-AA2F-7B388AD50D36}" srcOrd="1" destOrd="0" presId="urn:microsoft.com/office/officeart/2005/8/layout/hierarchy3"/>
    <dgm:cxn modelId="{43A1CE53-AB83-40A2-AD17-B2F88802AF5E}" type="presOf" srcId="{7C20005A-4841-4B10-B34A-CDB83E75729A}" destId="{BE51EADA-75C2-4372-89C4-436FAC923B8C}" srcOrd="0" destOrd="0" presId="urn:microsoft.com/office/officeart/2005/8/layout/hierarchy3"/>
    <dgm:cxn modelId="{59543887-6567-49DD-AB96-C85191747147}" type="presOf" srcId="{6047C28C-3831-4E4A-A574-9A742C6EE316}" destId="{B7C9518F-9BE6-49ED-B51F-7E6E746B575E}" srcOrd="0" destOrd="0" presId="urn:microsoft.com/office/officeart/2005/8/layout/hierarchy3"/>
    <dgm:cxn modelId="{343B14B5-BD19-415B-9872-22510C84D4F5}" srcId="{60E23944-DD9E-42F6-A0F0-EFA632EDB6B8}" destId="{FCE6A628-CAEA-4B8B-A3CF-EDA297DD68B5}" srcOrd="1" destOrd="0" parTransId="{CA6BB1C9-F540-4F66-B488-FEC91C884265}" sibTransId="{5727ED5F-157D-4968-AC6A-F0845E79FC99}"/>
    <dgm:cxn modelId="{30208EE9-58E1-4326-AC7C-78659B6B790D}" type="presOf" srcId="{4FA2CEAF-FF29-4A06-A3BC-C1302E854D1C}" destId="{B7F6F4AF-B1A6-4D41-8089-A06264B048CC}" srcOrd="0" destOrd="0" presId="urn:microsoft.com/office/officeart/2005/8/layout/hierarchy3"/>
    <dgm:cxn modelId="{C1CCE1F1-1F21-4142-97BE-A68C0F95FC7F}" srcId="{CF4FC1AB-96DA-41F6-A895-C66CA8546D87}" destId="{6E4F3F27-D977-449D-A945-13790E947205}" srcOrd="1" destOrd="0" parTransId="{AF022ED2-F8CA-400D-99BA-94322F4B0F53}" sibTransId="{8330E922-71E5-4680-8F02-B72730D6BA79}"/>
    <dgm:cxn modelId="{2B6F1785-2406-4CC4-9A02-D107B1BAFED9}" type="presOf" srcId="{D5BE6232-E626-496A-A3D6-DB2427E7685B}" destId="{491DFEDF-3958-4998-9037-A871B2592C92}" srcOrd="0" destOrd="0" presId="urn:microsoft.com/office/officeart/2005/8/layout/hierarchy3"/>
    <dgm:cxn modelId="{2424C336-BD57-4DD5-A078-0C58F8692F65}" type="presOf" srcId="{7666DF7A-2A73-4FAB-A78B-5E8F7A688A6F}" destId="{DD9FF451-4EEF-4251-9C24-305054FF0D5F}" srcOrd="1" destOrd="0" presId="urn:microsoft.com/office/officeart/2005/8/layout/hierarchy3"/>
    <dgm:cxn modelId="{C8300308-3ED1-4C2C-848E-66864285BD59}" srcId="{6047C28C-3831-4E4A-A574-9A742C6EE316}" destId="{7666DF7A-2A73-4FAB-A78B-5E8F7A688A6F}" srcOrd="0" destOrd="0" parTransId="{8019E7D4-C9E6-4554-94DF-E22B7102B46F}" sibTransId="{D5AC7197-BF3C-46D0-A526-A9DC7AEE2F07}"/>
    <dgm:cxn modelId="{E9EA313A-BA52-4548-8765-6716C8FD2E6B}" type="presOf" srcId="{FCE6A628-CAEA-4B8B-A3CF-EDA297DD68B5}" destId="{90484E54-A72C-4F3B-B59D-269B343545F2}" srcOrd="0" destOrd="0" presId="urn:microsoft.com/office/officeart/2005/8/layout/hierarchy3"/>
    <dgm:cxn modelId="{ACDC1A27-7585-435C-AE23-D984DA229105}" type="presOf" srcId="{A38F6025-1404-4792-823A-E2EFC1795B00}" destId="{7C04345B-A4A8-4442-A570-96F8A2522327}" srcOrd="0" destOrd="0" presId="urn:microsoft.com/office/officeart/2005/8/layout/hierarchy3"/>
    <dgm:cxn modelId="{9DF6BAD5-7BC6-4D1A-B957-1E0DBAB2A65E}" srcId="{60E23944-DD9E-42F6-A0F0-EFA632EDB6B8}" destId="{5C02A108-7AD5-4EA0-8864-69D970B44C0E}" srcOrd="2" destOrd="0" parTransId="{17BBFDA5-C10E-4063-BBA1-14A3A05FC618}" sibTransId="{441C5AFC-FE2E-47EE-B992-2829287C7AC2}"/>
    <dgm:cxn modelId="{09F75A1D-6BD1-4CE0-ABF7-A93D41DBB1DE}" type="presOf" srcId="{C1DD1054-A0F7-4F82-A168-B7545D8CDF86}" destId="{248A9BC3-D0AA-4B2E-8235-8874CCCA5117}" srcOrd="0" destOrd="0" presId="urn:microsoft.com/office/officeart/2005/8/layout/hierarchy3"/>
    <dgm:cxn modelId="{955EFB62-2DBD-4FE3-80CA-682FF362282B}" type="presOf" srcId="{EADF15D3-B2CB-49EA-A192-D00BE81AF8CC}" destId="{AE85119A-F4CD-4E51-972D-0F03F7C37373}" srcOrd="0" destOrd="0" presId="urn:microsoft.com/office/officeart/2005/8/layout/hierarchy3"/>
    <dgm:cxn modelId="{65E2F82A-9A62-4C78-B18F-D9F8838BB79D}" srcId="{7666DF7A-2A73-4FAB-A78B-5E8F7A688A6F}" destId="{124B5A9F-935E-415D-927E-0BCAC11928D8}" srcOrd="1" destOrd="0" parTransId="{C73D4C59-7BB7-4B8C-A676-FE5750E71457}" sibTransId="{1BAF53C0-62E2-41FC-98E2-BD142560DC12}"/>
    <dgm:cxn modelId="{C7B91196-5C2B-47AA-9507-8D46962F3AD4}" type="presOf" srcId="{5A2D07FD-C9BB-4856-B68F-39881073FB64}" destId="{641E16FB-2807-4FE8-BE40-97D207157A8C}" srcOrd="0" destOrd="0" presId="urn:microsoft.com/office/officeart/2005/8/layout/hierarchy3"/>
    <dgm:cxn modelId="{D1F9ACE9-D977-4728-9291-4D31073CAFD5}" type="presOf" srcId="{60E23944-DD9E-42F6-A0F0-EFA632EDB6B8}" destId="{1FC5D96E-7460-49D2-BFFE-029379FD1890}" srcOrd="1" destOrd="0" presId="urn:microsoft.com/office/officeart/2005/8/layout/hierarchy3"/>
    <dgm:cxn modelId="{928403D8-4AC3-4492-B440-ECA00FBC2479}" srcId="{CF4FC1AB-96DA-41F6-A895-C66CA8546D87}" destId="{85D88EDD-0E18-4B50-AAAA-E5B5B1032D8E}" srcOrd="2" destOrd="0" parTransId="{C1DD1054-A0F7-4F82-A168-B7545D8CDF86}" sibTransId="{6E923CA7-DB6C-46C7-8F3D-517EB3B77803}"/>
    <dgm:cxn modelId="{34FF9346-8C8E-466B-99CC-D81EAF853F54}" type="presParOf" srcId="{B7C9518F-9BE6-49ED-B51F-7E6E746B575E}" destId="{A96961C4-DEB7-4B34-BE45-A4056B39AB6E}" srcOrd="0" destOrd="0" presId="urn:microsoft.com/office/officeart/2005/8/layout/hierarchy3"/>
    <dgm:cxn modelId="{1BCE67A7-4D06-4760-ABF8-A219AB8BDA3B}" type="presParOf" srcId="{A96961C4-DEB7-4B34-BE45-A4056B39AB6E}" destId="{717B805B-1F6C-4CE3-B28D-DD1F929C3931}" srcOrd="0" destOrd="0" presId="urn:microsoft.com/office/officeart/2005/8/layout/hierarchy3"/>
    <dgm:cxn modelId="{9EDA4727-B820-4BBC-BB0D-FAB2A3217DF6}" type="presParOf" srcId="{717B805B-1F6C-4CE3-B28D-DD1F929C3931}" destId="{B534BA48-3546-4ED3-A770-8A0DBAE51A42}" srcOrd="0" destOrd="0" presId="urn:microsoft.com/office/officeart/2005/8/layout/hierarchy3"/>
    <dgm:cxn modelId="{27C8FDF1-31D2-47CF-B9F1-71152BC406AA}" type="presParOf" srcId="{717B805B-1F6C-4CE3-B28D-DD1F929C3931}" destId="{DD9FF451-4EEF-4251-9C24-305054FF0D5F}" srcOrd="1" destOrd="0" presId="urn:microsoft.com/office/officeart/2005/8/layout/hierarchy3"/>
    <dgm:cxn modelId="{0DAA9042-9C4F-451E-B5A7-409DC98137D5}" type="presParOf" srcId="{A96961C4-DEB7-4B34-BE45-A4056B39AB6E}" destId="{03A4DA91-B8C1-4F84-A3B5-88DB81599743}" srcOrd="1" destOrd="0" presId="urn:microsoft.com/office/officeart/2005/8/layout/hierarchy3"/>
    <dgm:cxn modelId="{FD1918F3-89D6-4EA6-B7D8-EAC4760AC380}" type="presParOf" srcId="{03A4DA91-B8C1-4F84-A3B5-88DB81599743}" destId="{7C04345B-A4A8-4442-A570-96F8A2522327}" srcOrd="0" destOrd="0" presId="urn:microsoft.com/office/officeart/2005/8/layout/hierarchy3"/>
    <dgm:cxn modelId="{687F41EF-8A31-44A7-86EA-01D3559B12DD}" type="presParOf" srcId="{03A4DA91-B8C1-4F84-A3B5-88DB81599743}" destId="{491DFEDF-3958-4998-9037-A871B2592C92}" srcOrd="1" destOrd="0" presId="urn:microsoft.com/office/officeart/2005/8/layout/hierarchy3"/>
    <dgm:cxn modelId="{B9456615-2648-4CB5-B55A-241090EB4D79}" type="presParOf" srcId="{03A4DA91-B8C1-4F84-A3B5-88DB81599743}" destId="{EF5F37A9-423A-40AD-B258-1736361941CF}" srcOrd="2" destOrd="0" presId="urn:microsoft.com/office/officeart/2005/8/layout/hierarchy3"/>
    <dgm:cxn modelId="{3F27FC7D-1AE3-4F3C-A960-8B35AB0C9DEB}" type="presParOf" srcId="{03A4DA91-B8C1-4F84-A3B5-88DB81599743}" destId="{FEE34DE5-FAED-4841-B912-0FB1DA47FC45}" srcOrd="3" destOrd="0" presId="urn:microsoft.com/office/officeart/2005/8/layout/hierarchy3"/>
    <dgm:cxn modelId="{7C013424-A5E0-43EB-9549-E0782FF8B314}" type="presParOf" srcId="{03A4DA91-B8C1-4F84-A3B5-88DB81599743}" destId="{0DD14C77-16EB-4397-8785-67C9AE54537B}" srcOrd="4" destOrd="0" presId="urn:microsoft.com/office/officeart/2005/8/layout/hierarchy3"/>
    <dgm:cxn modelId="{FCE520E7-5296-4636-B29F-4ECE960B44C2}" type="presParOf" srcId="{03A4DA91-B8C1-4F84-A3B5-88DB81599743}" destId="{B7F6F4AF-B1A6-4D41-8089-A06264B048CC}" srcOrd="5" destOrd="0" presId="urn:microsoft.com/office/officeart/2005/8/layout/hierarchy3"/>
    <dgm:cxn modelId="{3009DACE-BFF1-4501-BF26-1E69D51293A4}" type="presParOf" srcId="{B7C9518F-9BE6-49ED-B51F-7E6E746B575E}" destId="{B86AE38C-0974-487F-A448-D62EA5AAF092}" srcOrd="1" destOrd="0" presId="urn:microsoft.com/office/officeart/2005/8/layout/hierarchy3"/>
    <dgm:cxn modelId="{5E1A3F5A-608A-4A29-8C0C-38857E87844B}" type="presParOf" srcId="{B86AE38C-0974-487F-A448-D62EA5AAF092}" destId="{596A1875-0BC4-4107-BA02-2E7773D4648E}" srcOrd="0" destOrd="0" presId="urn:microsoft.com/office/officeart/2005/8/layout/hierarchy3"/>
    <dgm:cxn modelId="{703A64FA-FA44-48E0-AB23-43741F9DD20C}" type="presParOf" srcId="{596A1875-0BC4-4107-BA02-2E7773D4648E}" destId="{88231B23-3C90-4093-8CC6-CA4244562AE5}" srcOrd="0" destOrd="0" presId="urn:microsoft.com/office/officeart/2005/8/layout/hierarchy3"/>
    <dgm:cxn modelId="{484D92DF-8B53-4048-99A9-A7089E3B37C7}" type="presParOf" srcId="{596A1875-0BC4-4107-BA02-2E7773D4648E}" destId="{1FC5D96E-7460-49D2-BFFE-029379FD1890}" srcOrd="1" destOrd="0" presId="urn:microsoft.com/office/officeart/2005/8/layout/hierarchy3"/>
    <dgm:cxn modelId="{94B9E5C0-C5C7-4536-A4A5-91B9F2906EB7}" type="presParOf" srcId="{B86AE38C-0974-487F-A448-D62EA5AAF092}" destId="{ED43F227-43B7-4EC6-8957-857C47A184A1}" srcOrd="1" destOrd="0" presId="urn:microsoft.com/office/officeart/2005/8/layout/hierarchy3"/>
    <dgm:cxn modelId="{D883400D-FB23-4B64-BA75-FF393056F17B}" type="presParOf" srcId="{ED43F227-43B7-4EC6-8957-857C47A184A1}" destId="{BE51EADA-75C2-4372-89C4-436FAC923B8C}" srcOrd="0" destOrd="0" presId="urn:microsoft.com/office/officeart/2005/8/layout/hierarchy3"/>
    <dgm:cxn modelId="{4165AB92-3FB9-4CC1-A125-D08DA2852772}" type="presParOf" srcId="{ED43F227-43B7-4EC6-8957-857C47A184A1}" destId="{51CF0218-D4A4-4776-859B-6C36E0729FE6}" srcOrd="1" destOrd="0" presId="urn:microsoft.com/office/officeart/2005/8/layout/hierarchy3"/>
    <dgm:cxn modelId="{C0084B95-D0F0-490E-83F4-6DE3273D18CE}" type="presParOf" srcId="{ED43F227-43B7-4EC6-8957-857C47A184A1}" destId="{7838CFF1-2349-4377-A04B-2E8B49504A90}" srcOrd="2" destOrd="0" presId="urn:microsoft.com/office/officeart/2005/8/layout/hierarchy3"/>
    <dgm:cxn modelId="{1683396F-A994-4FFF-9C47-86BC5742B5B8}" type="presParOf" srcId="{ED43F227-43B7-4EC6-8957-857C47A184A1}" destId="{90484E54-A72C-4F3B-B59D-269B343545F2}" srcOrd="3" destOrd="0" presId="urn:microsoft.com/office/officeart/2005/8/layout/hierarchy3"/>
    <dgm:cxn modelId="{D235CC03-9919-4B40-A446-C1EB4067328C}" type="presParOf" srcId="{ED43F227-43B7-4EC6-8957-857C47A184A1}" destId="{DB531F62-60E9-4A15-991B-0EC71C757C71}" srcOrd="4" destOrd="0" presId="urn:microsoft.com/office/officeart/2005/8/layout/hierarchy3"/>
    <dgm:cxn modelId="{BD0CAED3-5894-4468-B91B-4633E8521124}" type="presParOf" srcId="{ED43F227-43B7-4EC6-8957-857C47A184A1}" destId="{FDF1BB92-9B83-4C94-9072-F7EF7B23EE78}" srcOrd="5" destOrd="0" presId="urn:microsoft.com/office/officeart/2005/8/layout/hierarchy3"/>
    <dgm:cxn modelId="{0DB93E31-8539-436E-816C-CD63597CE6D4}" type="presParOf" srcId="{B7C9518F-9BE6-49ED-B51F-7E6E746B575E}" destId="{63B046BD-4276-48E7-AEAB-9961BE2548B5}" srcOrd="2" destOrd="0" presId="urn:microsoft.com/office/officeart/2005/8/layout/hierarchy3"/>
    <dgm:cxn modelId="{4048E1CE-E9FB-4351-AF5C-E7B2110CB7D9}" type="presParOf" srcId="{63B046BD-4276-48E7-AEAB-9961BE2548B5}" destId="{3D02B508-45B7-4DF2-9F4A-9CBFFE88D2B0}" srcOrd="0" destOrd="0" presId="urn:microsoft.com/office/officeart/2005/8/layout/hierarchy3"/>
    <dgm:cxn modelId="{CFAEAF88-3CEC-480F-B8D4-656B38F53AEC}" type="presParOf" srcId="{3D02B508-45B7-4DF2-9F4A-9CBFFE88D2B0}" destId="{732BA3B4-B15B-4A2F-9218-1AD3DF5AD599}" srcOrd="0" destOrd="0" presId="urn:microsoft.com/office/officeart/2005/8/layout/hierarchy3"/>
    <dgm:cxn modelId="{9E4786DE-A9F8-40B5-99D1-96DC0A9EE918}" type="presParOf" srcId="{3D02B508-45B7-4DF2-9F4A-9CBFFE88D2B0}" destId="{A25E6E59-8E3A-4CC6-AA2F-7B388AD50D36}" srcOrd="1" destOrd="0" presId="urn:microsoft.com/office/officeart/2005/8/layout/hierarchy3"/>
    <dgm:cxn modelId="{1ACF9AD6-340B-4EAB-85B4-E4B9594C23B3}" type="presParOf" srcId="{63B046BD-4276-48E7-AEAB-9961BE2548B5}" destId="{5FDCA6AC-27A5-4E37-84B8-654CB792F6B2}" srcOrd="1" destOrd="0" presId="urn:microsoft.com/office/officeart/2005/8/layout/hierarchy3"/>
    <dgm:cxn modelId="{C17338DD-2B6C-46CC-B1B7-510DCBABFE60}" type="presParOf" srcId="{5FDCA6AC-27A5-4E37-84B8-654CB792F6B2}" destId="{641E16FB-2807-4FE8-BE40-97D207157A8C}" srcOrd="0" destOrd="0" presId="urn:microsoft.com/office/officeart/2005/8/layout/hierarchy3"/>
    <dgm:cxn modelId="{19FB5CA8-1AC6-4C88-9DE6-B28018B9DC8C}" type="presParOf" srcId="{5FDCA6AC-27A5-4E37-84B8-654CB792F6B2}" destId="{AE85119A-F4CD-4E51-972D-0F03F7C37373}" srcOrd="1" destOrd="0" presId="urn:microsoft.com/office/officeart/2005/8/layout/hierarchy3"/>
    <dgm:cxn modelId="{F7955018-4252-47AF-9CE7-5018F186C6A8}" type="presParOf" srcId="{5FDCA6AC-27A5-4E37-84B8-654CB792F6B2}" destId="{5C26021A-BC63-430B-AEC3-630B7E4CDB36}" srcOrd="2" destOrd="0" presId="urn:microsoft.com/office/officeart/2005/8/layout/hierarchy3"/>
    <dgm:cxn modelId="{8B98FA15-EB90-40F6-856E-BAAA3C28E3FE}" type="presParOf" srcId="{5FDCA6AC-27A5-4E37-84B8-654CB792F6B2}" destId="{AE5E5115-2049-4584-8219-A3673BAF02C6}" srcOrd="3" destOrd="0" presId="urn:microsoft.com/office/officeart/2005/8/layout/hierarchy3"/>
    <dgm:cxn modelId="{FEAAB67C-E567-4C5F-B49D-EB51A24073BF}" type="presParOf" srcId="{5FDCA6AC-27A5-4E37-84B8-654CB792F6B2}" destId="{248A9BC3-D0AA-4B2E-8235-8874CCCA5117}" srcOrd="4" destOrd="0" presId="urn:microsoft.com/office/officeart/2005/8/layout/hierarchy3"/>
    <dgm:cxn modelId="{F3BA2EDA-6C75-405D-8C38-66134977347C}" type="presParOf" srcId="{5FDCA6AC-27A5-4E37-84B8-654CB792F6B2}" destId="{399AFCB7-04A8-4283-B966-5C056C77B46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87E64-3F8E-4B90-874E-AE683F15078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E1B39B-22C8-425B-A0D5-E54C0B189506}">
      <dgm:prSet phldrT="[Текст]"/>
      <dgm:spPr/>
      <dgm:t>
        <a:bodyPr/>
        <a:lstStyle/>
        <a:p>
          <a:r>
            <a:rPr lang="ru-RU" dirty="0" smtClean="0"/>
            <a:t>фотографы</a:t>
          </a:r>
          <a:endParaRPr lang="ru-RU" dirty="0"/>
        </a:p>
      </dgm:t>
    </dgm:pt>
    <dgm:pt modelId="{CF932205-71E8-46C5-8E79-624DE14E1F33}" type="parTrans" cxnId="{ACB8C58D-9F53-44E0-BC7C-9EF2B734DB74}">
      <dgm:prSet/>
      <dgm:spPr/>
      <dgm:t>
        <a:bodyPr/>
        <a:lstStyle/>
        <a:p>
          <a:endParaRPr lang="ru-RU"/>
        </a:p>
      </dgm:t>
    </dgm:pt>
    <dgm:pt modelId="{6DC6F3DA-AE70-4AE8-8611-50BB4FBCADF7}" type="sibTrans" cxnId="{ACB8C58D-9F53-44E0-BC7C-9EF2B734DB74}">
      <dgm:prSet/>
      <dgm:spPr/>
      <dgm:t>
        <a:bodyPr/>
        <a:lstStyle/>
        <a:p>
          <a:endParaRPr lang="ru-RU"/>
        </a:p>
      </dgm:t>
    </dgm:pt>
    <dgm:pt modelId="{54B08E21-FA66-4DD5-8CEC-1CDFB3CE6935}">
      <dgm:prSet phldrT="[Текст]"/>
      <dgm:spPr/>
      <dgm:t>
        <a:bodyPr/>
        <a:lstStyle/>
        <a:p>
          <a:r>
            <a:rPr lang="ru-RU" dirty="0" smtClean="0"/>
            <a:t>Должны делать фотографии во время всей экскурсии. Фотографировать работу своей команды, слушать рекомендации своих ответственных и следовать этим рекомендациям.</a:t>
          </a:r>
          <a:endParaRPr lang="ru-RU" dirty="0"/>
        </a:p>
      </dgm:t>
    </dgm:pt>
    <dgm:pt modelId="{5D622A27-4BE8-4D51-B787-FF47E4809FC7}" type="parTrans" cxnId="{8CA18381-A846-4C77-A1B2-B216F71C4252}">
      <dgm:prSet/>
      <dgm:spPr/>
      <dgm:t>
        <a:bodyPr/>
        <a:lstStyle/>
        <a:p>
          <a:endParaRPr lang="ru-RU"/>
        </a:p>
      </dgm:t>
    </dgm:pt>
    <dgm:pt modelId="{5D2BB3B9-B35B-4DC3-92AA-3D48A3DE4FEC}" type="sibTrans" cxnId="{8CA18381-A846-4C77-A1B2-B216F71C4252}">
      <dgm:prSet/>
      <dgm:spPr/>
      <dgm:t>
        <a:bodyPr/>
        <a:lstStyle/>
        <a:p>
          <a:endParaRPr lang="ru-RU"/>
        </a:p>
      </dgm:t>
    </dgm:pt>
    <dgm:pt modelId="{8B450BFF-0309-4D34-9F27-4CD4452A574F}">
      <dgm:prSet phldrT="[Текст]"/>
      <dgm:spPr/>
      <dgm:t>
        <a:bodyPr/>
        <a:lstStyle/>
        <a:p>
          <a:r>
            <a:rPr lang="ru-RU" dirty="0" smtClean="0"/>
            <a:t>ответственные и оформители</a:t>
          </a:r>
          <a:endParaRPr lang="ru-RU" dirty="0"/>
        </a:p>
      </dgm:t>
    </dgm:pt>
    <dgm:pt modelId="{3B993B0B-6D08-4EA3-B206-5511054E0B1D}" type="parTrans" cxnId="{5A951C20-C029-47F1-94C4-A8A0DDA11D76}">
      <dgm:prSet/>
      <dgm:spPr/>
      <dgm:t>
        <a:bodyPr/>
        <a:lstStyle/>
        <a:p>
          <a:endParaRPr lang="ru-RU"/>
        </a:p>
      </dgm:t>
    </dgm:pt>
    <dgm:pt modelId="{8CD999D8-34DD-4561-9833-C73677E72683}" type="sibTrans" cxnId="{5A951C20-C029-47F1-94C4-A8A0DDA11D76}">
      <dgm:prSet/>
      <dgm:spPr/>
      <dgm:t>
        <a:bodyPr/>
        <a:lstStyle/>
        <a:p>
          <a:endParaRPr lang="ru-RU"/>
        </a:p>
      </dgm:t>
    </dgm:pt>
    <dgm:pt modelId="{DF429E66-8605-4F69-90F4-226E9E5C108D}">
      <dgm:prSet phldrT="[Текст]"/>
      <dgm:spPr/>
      <dgm:t>
        <a:bodyPr/>
        <a:lstStyle/>
        <a:p>
          <a:r>
            <a:rPr lang="ru-RU" dirty="0" smtClean="0"/>
            <a:t>Должны проследить, чтобы вся работа выполнялась добросовестно. Заранее спланировать проект, перед каждым участником группы поставить задачи. А после проведения экскурсии собрать полученный материал и оформить итоговый проект.</a:t>
          </a:r>
          <a:endParaRPr lang="ru-RU" dirty="0"/>
        </a:p>
      </dgm:t>
    </dgm:pt>
    <dgm:pt modelId="{08192CD2-77EF-4AFB-A6D4-84E16F716E5A}" type="parTrans" cxnId="{4ED9A1FD-F015-4EF6-8EB9-33FC79C2395E}">
      <dgm:prSet/>
      <dgm:spPr/>
      <dgm:t>
        <a:bodyPr/>
        <a:lstStyle/>
        <a:p>
          <a:endParaRPr lang="ru-RU"/>
        </a:p>
      </dgm:t>
    </dgm:pt>
    <dgm:pt modelId="{7FDB5161-DEA8-4D40-B524-B392118EA8B3}" type="sibTrans" cxnId="{4ED9A1FD-F015-4EF6-8EB9-33FC79C2395E}">
      <dgm:prSet/>
      <dgm:spPr/>
      <dgm:t>
        <a:bodyPr/>
        <a:lstStyle/>
        <a:p>
          <a:endParaRPr lang="ru-RU"/>
        </a:p>
      </dgm:t>
    </dgm:pt>
    <dgm:pt modelId="{5108C4E5-7AE7-4B02-9BF2-1DF9DEEEF8AF}">
      <dgm:prSet/>
      <dgm:spPr/>
      <dgm:t>
        <a:bodyPr/>
        <a:lstStyle/>
        <a:p>
          <a:endParaRPr lang="ru-RU" dirty="0"/>
        </a:p>
      </dgm:t>
    </dgm:pt>
    <dgm:pt modelId="{34C8A04C-A8B3-4AF1-B3CB-78CE76F48C73}" type="parTrans" cxnId="{C3684101-6472-4CC1-BD9D-350BD218F156}">
      <dgm:prSet/>
      <dgm:spPr/>
    </dgm:pt>
    <dgm:pt modelId="{59E7AB70-236B-4A76-ACCE-7B386C7AAC59}" type="sibTrans" cxnId="{C3684101-6472-4CC1-BD9D-350BD218F156}">
      <dgm:prSet/>
      <dgm:spPr/>
    </dgm:pt>
    <dgm:pt modelId="{DECE0811-0B4C-4DA5-A1C6-77455134E3E0}">
      <dgm:prSet/>
      <dgm:spPr/>
      <dgm:t>
        <a:bodyPr/>
        <a:lstStyle/>
        <a:p>
          <a:r>
            <a:rPr lang="ru-RU" dirty="0" smtClean="0"/>
            <a:t>журналисты</a:t>
          </a:r>
          <a:endParaRPr lang="ru-RU" dirty="0"/>
        </a:p>
      </dgm:t>
    </dgm:pt>
    <dgm:pt modelId="{A726CEB8-0677-4F54-8980-41F7A435E4D7}" type="parTrans" cxnId="{88DEB5E8-ADE3-400B-AD56-AA761ADF933F}">
      <dgm:prSet/>
      <dgm:spPr/>
    </dgm:pt>
    <dgm:pt modelId="{FD2FC09F-6830-4929-94A6-1E478A628C41}" type="sibTrans" cxnId="{88DEB5E8-ADE3-400B-AD56-AA761ADF933F}">
      <dgm:prSet/>
      <dgm:spPr/>
    </dgm:pt>
    <dgm:pt modelId="{1FEF75E9-F1C3-4471-88E3-E8ADA096EFB3}">
      <dgm:prSet/>
      <dgm:spPr/>
      <dgm:t>
        <a:bodyPr/>
        <a:lstStyle/>
        <a:p>
          <a:r>
            <a:rPr lang="ru-RU" dirty="0" smtClean="0"/>
            <a:t>Должны узнать историю создания храма (монастыря, часовни, музея). Взять интервью у экскурсовода (прихожан, певчих и т.д.). Записать полученные данные.</a:t>
          </a:r>
          <a:endParaRPr lang="ru-RU" dirty="0"/>
        </a:p>
      </dgm:t>
    </dgm:pt>
    <dgm:pt modelId="{51F51FE3-910A-4EB0-995D-9EE581437CA6}" type="parTrans" cxnId="{733502B9-175A-44B0-A11B-BB6839CAE595}">
      <dgm:prSet/>
      <dgm:spPr/>
    </dgm:pt>
    <dgm:pt modelId="{12119C97-14AD-455D-ABCA-A74865E48702}" type="sibTrans" cxnId="{733502B9-175A-44B0-A11B-BB6839CAE595}">
      <dgm:prSet/>
      <dgm:spPr/>
    </dgm:pt>
    <dgm:pt modelId="{806A9A77-AF2C-4492-A0EC-8B092E2A2D32}" type="pres">
      <dgm:prSet presAssocID="{2F087E64-3F8E-4B90-874E-AE683F1507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B69FE4-D4F2-4E5D-9540-2F877E689627}" type="pres">
      <dgm:prSet presAssocID="{86E1B39B-22C8-425B-A0D5-E54C0B189506}" presName="linNode" presStyleCnt="0"/>
      <dgm:spPr/>
    </dgm:pt>
    <dgm:pt modelId="{1A972D13-6882-4D60-8824-E3C6C69618D4}" type="pres">
      <dgm:prSet presAssocID="{86E1B39B-22C8-425B-A0D5-E54C0B18950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F61CE-9BA7-497D-81D4-E947860F9687}" type="pres">
      <dgm:prSet presAssocID="{86E1B39B-22C8-425B-A0D5-E54C0B18950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3D69E-D5B7-43D3-91D2-0D52FB5E1757}" type="pres">
      <dgm:prSet presAssocID="{6DC6F3DA-AE70-4AE8-8611-50BB4FBCADF7}" presName="spacing" presStyleCnt="0"/>
      <dgm:spPr/>
    </dgm:pt>
    <dgm:pt modelId="{F16B432F-EA58-4AFC-A00C-5E541EF24A01}" type="pres">
      <dgm:prSet presAssocID="{DECE0811-0B4C-4DA5-A1C6-77455134E3E0}" presName="linNode" presStyleCnt="0"/>
      <dgm:spPr/>
    </dgm:pt>
    <dgm:pt modelId="{B24DA2BC-5985-460F-8507-FD82B46A4A35}" type="pres">
      <dgm:prSet presAssocID="{DECE0811-0B4C-4DA5-A1C6-77455134E3E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BFD8A-8A16-4D12-8864-E1E5D24EE969}" type="pres">
      <dgm:prSet presAssocID="{DECE0811-0B4C-4DA5-A1C6-77455134E3E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BF0FD-9352-4B05-A49D-BD22D13FBA75}" type="pres">
      <dgm:prSet presAssocID="{FD2FC09F-6830-4929-94A6-1E478A628C41}" presName="spacing" presStyleCnt="0"/>
      <dgm:spPr/>
    </dgm:pt>
    <dgm:pt modelId="{9EE226D8-A0AB-4DB0-A94E-12D742F2D8E7}" type="pres">
      <dgm:prSet presAssocID="{8B450BFF-0309-4D34-9F27-4CD4452A574F}" presName="linNode" presStyleCnt="0"/>
      <dgm:spPr/>
    </dgm:pt>
    <dgm:pt modelId="{15D91019-9D8E-4170-B954-3E14338DC1D9}" type="pres">
      <dgm:prSet presAssocID="{8B450BFF-0309-4D34-9F27-4CD4452A574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8EE77-E0DA-421F-8816-7BC527F80E8F}" type="pres">
      <dgm:prSet presAssocID="{8B450BFF-0309-4D34-9F27-4CD4452A574F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9A1FD-F015-4EF6-8EB9-33FC79C2395E}" srcId="{8B450BFF-0309-4D34-9F27-4CD4452A574F}" destId="{DF429E66-8605-4F69-90F4-226E9E5C108D}" srcOrd="0" destOrd="0" parTransId="{08192CD2-77EF-4AFB-A6D4-84E16F716E5A}" sibTransId="{7FDB5161-DEA8-4D40-B524-B392118EA8B3}"/>
    <dgm:cxn modelId="{00C0C138-8C20-4816-9CEE-5A85D81FCECE}" type="presOf" srcId="{5108C4E5-7AE7-4B02-9BF2-1DF9DEEEF8AF}" destId="{70D8EE77-E0DA-421F-8816-7BC527F80E8F}" srcOrd="0" destOrd="1" presId="urn:microsoft.com/office/officeart/2005/8/layout/vList6"/>
    <dgm:cxn modelId="{ACB8C58D-9F53-44E0-BC7C-9EF2B734DB74}" srcId="{2F087E64-3F8E-4B90-874E-AE683F150789}" destId="{86E1B39B-22C8-425B-A0D5-E54C0B189506}" srcOrd="0" destOrd="0" parTransId="{CF932205-71E8-46C5-8E79-624DE14E1F33}" sibTransId="{6DC6F3DA-AE70-4AE8-8611-50BB4FBCADF7}"/>
    <dgm:cxn modelId="{88DEB5E8-ADE3-400B-AD56-AA761ADF933F}" srcId="{2F087E64-3F8E-4B90-874E-AE683F150789}" destId="{DECE0811-0B4C-4DA5-A1C6-77455134E3E0}" srcOrd="1" destOrd="0" parTransId="{A726CEB8-0677-4F54-8980-41F7A435E4D7}" sibTransId="{FD2FC09F-6830-4929-94A6-1E478A628C41}"/>
    <dgm:cxn modelId="{F2F955E0-93FC-49F2-85C0-168C0FEA9DAC}" type="presOf" srcId="{86E1B39B-22C8-425B-A0D5-E54C0B189506}" destId="{1A972D13-6882-4D60-8824-E3C6C69618D4}" srcOrd="0" destOrd="0" presId="urn:microsoft.com/office/officeart/2005/8/layout/vList6"/>
    <dgm:cxn modelId="{C3684101-6472-4CC1-BD9D-350BD218F156}" srcId="{8B450BFF-0309-4D34-9F27-4CD4452A574F}" destId="{5108C4E5-7AE7-4B02-9BF2-1DF9DEEEF8AF}" srcOrd="1" destOrd="0" parTransId="{34C8A04C-A8B3-4AF1-B3CB-78CE76F48C73}" sibTransId="{59E7AB70-236B-4A76-ACCE-7B386C7AAC59}"/>
    <dgm:cxn modelId="{0134796B-5BB6-489D-8BD5-DC2C3A7AB031}" type="presOf" srcId="{DF429E66-8605-4F69-90F4-226E9E5C108D}" destId="{70D8EE77-E0DA-421F-8816-7BC527F80E8F}" srcOrd="0" destOrd="0" presId="urn:microsoft.com/office/officeart/2005/8/layout/vList6"/>
    <dgm:cxn modelId="{5A951C20-C029-47F1-94C4-A8A0DDA11D76}" srcId="{2F087E64-3F8E-4B90-874E-AE683F150789}" destId="{8B450BFF-0309-4D34-9F27-4CD4452A574F}" srcOrd="2" destOrd="0" parTransId="{3B993B0B-6D08-4EA3-B206-5511054E0B1D}" sibTransId="{8CD999D8-34DD-4561-9833-C73677E72683}"/>
    <dgm:cxn modelId="{67C39C25-6EE9-49EA-9D39-461D0FE856D0}" type="presOf" srcId="{54B08E21-FA66-4DD5-8CEC-1CDFB3CE6935}" destId="{2CEF61CE-9BA7-497D-81D4-E947860F9687}" srcOrd="0" destOrd="0" presId="urn:microsoft.com/office/officeart/2005/8/layout/vList6"/>
    <dgm:cxn modelId="{733502B9-175A-44B0-A11B-BB6839CAE595}" srcId="{DECE0811-0B4C-4DA5-A1C6-77455134E3E0}" destId="{1FEF75E9-F1C3-4471-88E3-E8ADA096EFB3}" srcOrd="0" destOrd="0" parTransId="{51F51FE3-910A-4EB0-995D-9EE581437CA6}" sibTransId="{12119C97-14AD-455D-ABCA-A74865E48702}"/>
    <dgm:cxn modelId="{EE000206-B3C6-42A5-AF10-9D8F5D327936}" type="presOf" srcId="{8B450BFF-0309-4D34-9F27-4CD4452A574F}" destId="{15D91019-9D8E-4170-B954-3E14338DC1D9}" srcOrd="0" destOrd="0" presId="urn:microsoft.com/office/officeart/2005/8/layout/vList6"/>
    <dgm:cxn modelId="{8CA18381-A846-4C77-A1B2-B216F71C4252}" srcId="{86E1B39B-22C8-425B-A0D5-E54C0B189506}" destId="{54B08E21-FA66-4DD5-8CEC-1CDFB3CE6935}" srcOrd="0" destOrd="0" parTransId="{5D622A27-4BE8-4D51-B787-FF47E4809FC7}" sibTransId="{5D2BB3B9-B35B-4DC3-92AA-3D48A3DE4FEC}"/>
    <dgm:cxn modelId="{3C0DE513-72D7-46A6-90A8-7698B9DEAA7E}" type="presOf" srcId="{2F087E64-3F8E-4B90-874E-AE683F150789}" destId="{806A9A77-AF2C-4492-A0EC-8B092E2A2D32}" srcOrd="0" destOrd="0" presId="urn:microsoft.com/office/officeart/2005/8/layout/vList6"/>
    <dgm:cxn modelId="{4F74DBAA-1BDE-474E-BAA1-510FDDCA23A4}" type="presOf" srcId="{1FEF75E9-F1C3-4471-88E3-E8ADA096EFB3}" destId="{E28BFD8A-8A16-4D12-8864-E1E5D24EE969}" srcOrd="0" destOrd="0" presId="urn:microsoft.com/office/officeart/2005/8/layout/vList6"/>
    <dgm:cxn modelId="{120719CF-1A2C-4B79-86AB-E4481AF32E76}" type="presOf" srcId="{DECE0811-0B4C-4DA5-A1C6-77455134E3E0}" destId="{B24DA2BC-5985-460F-8507-FD82B46A4A35}" srcOrd="0" destOrd="0" presId="urn:microsoft.com/office/officeart/2005/8/layout/vList6"/>
    <dgm:cxn modelId="{CF257095-A2DF-4F5C-9C16-9D7FA682F069}" type="presParOf" srcId="{806A9A77-AF2C-4492-A0EC-8B092E2A2D32}" destId="{86B69FE4-D4F2-4E5D-9540-2F877E689627}" srcOrd="0" destOrd="0" presId="urn:microsoft.com/office/officeart/2005/8/layout/vList6"/>
    <dgm:cxn modelId="{E8650371-E840-469A-8E64-F0EB269E1571}" type="presParOf" srcId="{86B69FE4-D4F2-4E5D-9540-2F877E689627}" destId="{1A972D13-6882-4D60-8824-E3C6C69618D4}" srcOrd="0" destOrd="0" presId="urn:microsoft.com/office/officeart/2005/8/layout/vList6"/>
    <dgm:cxn modelId="{20C308A3-4342-4110-A4F9-5E16464C2CBD}" type="presParOf" srcId="{86B69FE4-D4F2-4E5D-9540-2F877E689627}" destId="{2CEF61CE-9BA7-497D-81D4-E947860F9687}" srcOrd="1" destOrd="0" presId="urn:microsoft.com/office/officeart/2005/8/layout/vList6"/>
    <dgm:cxn modelId="{379AEF05-AEFE-4ED4-8DB1-5CA7CF5A4CC4}" type="presParOf" srcId="{806A9A77-AF2C-4492-A0EC-8B092E2A2D32}" destId="{6573D69E-D5B7-43D3-91D2-0D52FB5E1757}" srcOrd="1" destOrd="0" presId="urn:microsoft.com/office/officeart/2005/8/layout/vList6"/>
    <dgm:cxn modelId="{488D4BA5-DCAC-4188-B68B-4B6B2963F8D6}" type="presParOf" srcId="{806A9A77-AF2C-4492-A0EC-8B092E2A2D32}" destId="{F16B432F-EA58-4AFC-A00C-5E541EF24A01}" srcOrd="2" destOrd="0" presId="urn:microsoft.com/office/officeart/2005/8/layout/vList6"/>
    <dgm:cxn modelId="{5C85F1AE-55F5-4E1F-B1EC-F7CE9302DD78}" type="presParOf" srcId="{F16B432F-EA58-4AFC-A00C-5E541EF24A01}" destId="{B24DA2BC-5985-460F-8507-FD82B46A4A35}" srcOrd="0" destOrd="0" presId="urn:microsoft.com/office/officeart/2005/8/layout/vList6"/>
    <dgm:cxn modelId="{C7F4CD30-A2AF-4F71-B5DC-F9251FDF7456}" type="presParOf" srcId="{F16B432F-EA58-4AFC-A00C-5E541EF24A01}" destId="{E28BFD8A-8A16-4D12-8864-E1E5D24EE969}" srcOrd="1" destOrd="0" presId="urn:microsoft.com/office/officeart/2005/8/layout/vList6"/>
    <dgm:cxn modelId="{090ECFA7-37C5-4269-85FD-C54879D258A9}" type="presParOf" srcId="{806A9A77-AF2C-4492-A0EC-8B092E2A2D32}" destId="{F6FBF0FD-9352-4B05-A49D-BD22D13FBA75}" srcOrd="3" destOrd="0" presId="urn:microsoft.com/office/officeart/2005/8/layout/vList6"/>
    <dgm:cxn modelId="{D78B46DE-D064-422A-A2F3-54DFAA274BBC}" type="presParOf" srcId="{806A9A77-AF2C-4492-A0EC-8B092E2A2D32}" destId="{9EE226D8-A0AB-4DB0-A94E-12D742F2D8E7}" srcOrd="4" destOrd="0" presId="urn:microsoft.com/office/officeart/2005/8/layout/vList6"/>
    <dgm:cxn modelId="{1D4BCF1A-E66D-411B-962D-493D1AD070B4}" type="presParOf" srcId="{9EE226D8-A0AB-4DB0-A94E-12D742F2D8E7}" destId="{15D91019-9D8E-4170-B954-3E14338DC1D9}" srcOrd="0" destOrd="0" presId="urn:microsoft.com/office/officeart/2005/8/layout/vList6"/>
    <dgm:cxn modelId="{2A8EEFA4-7DC3-469D-AF88-5FFC5320AC71}" type="presParOf" srcId="{9EE226D8-A0AB-4DB0-A94E-12D742F2D8E7}" destId="{70D8EE77-E0DA-421F-8816-7BC527F80E8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BA48-3546-4ED3-A770-8A0DBAE51A42}">
      <dsp:nvSpPr>
        <dsp:cNvPr id="0" name=""/>
        <dsp:cNvSpPr/>
      </dsp:nvSpPr>
      <dsp:spPr>
        <a:xfrm>
          <a:off x="675426" y="1153"/>
          <a:ext cx="2000281" cy="100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Первая команда</a:t>
          </a:r>
        </a:p>
      </dsp:txBody>
      <dsp:txXfrm>
        <a:off x="704719" y="30446"/>
        <a:ext cx="1941695" cy="941554"/>
      </dsp:txXfrm>
    </dsp:sp>
    <dsp:sp modelId="{7C04345B-A4A8-4442-A570-96F8A2522327}">
      <dsp:nvSpPr>
        <dsp:cNvPr id="0" name=""/>
        <dsp:cNvSpPr/>
      </dsp:nvSpPr>
      <dsp:spPr>
        <a:xfrm>
          <a:off x="875454" y="1001293"/>
          <a:ext cx="200028" cy="750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105"/>
              </a:lnTo>
              <a:lnTo>
                <a:pt x="200028" y="75010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FEDF-3958-4998-9037-A871B2592C92}">
      <dsp:nvSpPr>
        <dsp:cNvPr id="0" name=""/>
        <dsp:cNvSpPr/>
      </dsp:nvSpPr>
      <dsp:spPr>
        <a:xfrm>
          <a:off x="1075482" y="1251329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Фотографы</a:t>
          </a:r>
          <a:endParaRPr lang="ru-RU" sz="1600" kern="1200" dirty="0"/>
        </a:p>
      </dsp:txBody>
      <dsp:txXfrm>
        <a:off x="1104775" y="1280622"/>
        <a:ext cx="1541639" cy="941554"/>
      </dsp:txXfrm>
    </dsp:sp>
    <dsp:sp modelId="{EF5F37A9-423A-40AD-B258-1736361941CF}">
      <dsp:nvSpPr>
        <dsp:cNvPr id="0" name=""/>
        <dsp:cNvSpPr/>
      </dsp:nvSpPr>
      <dsp:spPr>
        <a:xfrm>
          <a:off x="875454" y="1001293"/>
          <a:ext cx="200028" cy="200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281"/>
              </a:lnTo>
              <a:lnTo>
                <a:pt x="200028" y="200028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34DE5-FAED-4841-B912-0FB1DA47FC45}">
      <dsp:nvSpPr>
        <dsp:cNvPr id="0" name=""/>
        <dsp:cNvSpPr/>
      </dsp:nvSpPr>
      <dsp:spPr>
        <a:xfrm>
          <a:off x="1075482" y="2501505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Журналисты</a:t>
          </a:r>
          <a:endParaRPr lang="ru-RU" sz="1600" kern="1200" dirty="0"/>
        </a:p>
      </dsp:txBody>
      <dsp:txXfrm>
        <a:off x="1104775" y="2530798"/>
        <a:ext cx="1541639" cy="941554"/>
      </dsp:txXfrm>
    </dsp:sp>
    <dsp:sp modelId="{0DD14C77-16EB-4397-8785-67C9AE54537B}">
      <dsp:nvSpPr>
        <dsp:cNvPr id="0" name=""/>
        <dsp:cNvSpPr/>
      </dsp:nvSpPr>
      <dsp:spPr>
        <a:xfrm>
          <a:off x="875454" y="1001293"/>
          <a:ext cx="200028" cy="325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0457"/>
              </a:lnTo>
              <a:lnTo>
                <a:pt x="200028" y="325045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6F4AF-B1A6-4D41-8089-A06264B048CC}">
      <dsp:nvSpPr>
        <dsp:cNvPr id="0" name=""/>
        <dsp:cNvSpPr/>
      </dsp:nvSpPr>
      <dsp:spPr>
        <a:xfrm>
          <a:off x="1075482" y="3751681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Ответственные 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оформители</a:t>
          </a:r>
          <a:endParaRPr lang="ru-RU" sz="1600" kern="1200" dirty="0"/>
        </a:p>
      </dsp:txBody>
      <dsp:txXfrm>
        <a:off x="1104775" y="3780974"/>
        <a:ext cx="1541639" cy="941554"/>
      </dsp:txXfrm>
    </dsp:sp>
    <dsp:sp modelId="{88231B23-3C90-4093-8CC6-CA4244562AE5}">
      <dsp:nvSpPr>
        <dsp:cNvPr id="0" name=""/>
        <dsp:cNvSpPr/>
      </dsp:nvSpPr>
      <dsp:spPr>
        <a:xfrm>
          <a:off x="3175778" y="1153"/>
          <a:ext cx="2000281" cy="100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Вторая команда</a:t>
          </a:r>
        </a:p>
      </dsp:txBody>
      <dsp:txXfrm>
        <a:off x="3205071" y="30446"/>
        <a:ext cx="1941695" cy="941554"/>
      </dsp:txXfrm>
    </dsp:sp>
    <dsp:sp modelId="{BE51EADA-75C2-4372-89C4-436FAC923B8C}">
      <dsp:nvSpPr>
        <dsp:cNvPr id="0" name=""/>
        <dsp:cNvSpPr/>
      </dsp:nvSpPr>
      <dsp:spPr>
        <a:xfrm>
          <a:off x="3375806" y="1001293"/>
          <a:ext cx="200028" cy="750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105"/>
              </a:lnTo>
              <a:lnTo>
                <a:pt x="200028" y="75010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F0218-D4A4-4776-859B-6C36E0729FE6}">
      <dsp:nvSpPr>
        <dsp:cNvPr id="0" name=""/>
        <dsp:cNvSpPr/>
      </dsp:nvSpPr>
      <dsp:spPr>
        <a:xfrm>
          <a:off x="3575834" y="1251329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Фотографы</a:t>
          </a:r>
          <a:endParaRPr lang="ru-RU" sz="1600" kern="1200" dirty="0"/>
        </a:p>
      </dsp:txBody>
      <dsp:txXfrm>
        <a:off x="3605127" y="1280622"/>
        <a:ext cx="1541639" cy="941554"/>
      </dsp:txXfrm>
    </dsp:sp>
    <dsp:sp modelId="{7838CFF1-2349-4377-A04B-2E8B49504A90}">
      <dsp:nvSpPr>
        <dsp:cNvPr id="0" name=""/>
        <dsp:cNvSpPr/>
      </dsp:nvSpPr>
      <dsp:spPr>
        <a:xfrm>
          <a:off x="3375806" y="1001293"/>
          <a:ext cx="200028" cy="200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281"/>
              </a:lnTo>
              <a:lnTo>
                <a:pt x="200028" y="200028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84E54-A72C-4F3B-B59D-269B343545F2}">
      <dsp:nvSpPr>
        <dsp:cNvPr id="0" name=""/>
        <dsp:cNvSpPr/>
      </dsp:nvSpPr>
      <dsp:spPr>
        <a:xfrm>
          <a:off x="3575834" y="2501505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Журналисты</a:t>
          </a:r>
          <a:endParaRPr lang="ru-RU" sz="1600" kern="1200" dirty="0"/>
        </a:p>
      </dsp:txBody>
      <dsp:txXfrm>
        <a:off x="3605127" y="2530798"/>
        <a:ext cx="1541639" cy="941554"/>
      </dsp:txXfrm>
    </dsp:sp>
    <dsp:sp modelId="{DB531F62-60E9-4A15-991B-0EC71C757C71}">
      <dsp:nvSpPr>
        <dsp:cNvPr id="0" name=""/>
        <dsp:cNvSpPr/>
      </dsp:nvSpPr>
      <dsp:spPr>
        <a:xfrm>
          <a:off x="3375806" y="1001293"/>
          <a:ext cx="224271" cy="3243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3216"/>
              </a:lnTo>
              <a:lnTo>
                <a:pt x="224271" y="324321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1BB92-9B83-4C94-9072-F7EF7B23EE78}">
      <dsp:nvSpPr>
        <dsp:cNvPr id="0" name=""/>
        <dsp:cNvSpPr/>
      </dsp:nvSpPr>
      <dsp:spPr>
        <a:xfrm>
          <a:off x="3600077" y="3744440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Ответственные 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оформители</a:t>
          </a:r>
          <a:endParaRPr lang="ru-RU" sz="1600" kern="1200" dirty="0"/>
        </a:p>
      </dsp:txBody>
      <dsp:txXfrm>
        <a:off x="3629370" y="3773733"/>
        <a:ext cx="1541639" cy="941554"/>
      </dsp:txXfrm>
    </dsp:sp>
    <dsp:sp modelId="{732BA3B4-B15B-4A2F-9218-1AD3DF5AD599}">
      <dsp:nvSpPr>
        <dsp:cNvPr id="0" name=""/>
        <dsp:cNvSpPr/>
      </dsp:nvSpPr>
      <dsp:spPr>
        <a:xfrm>
          <a:off x="5688311" y="23"/>
          <a:ext cx="2000281" cy="100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Третья команда</a:t>
          </a:r>
          <a:endParaRPr lang="ru-RU" sz="2800" kern="1200" dirty="0"/>
        </a:p>
      </dsp:txBody>
      <dsp:txXfrm>
        <a:off x="5717604" y="29316"/>
        <a:ext cx="1941695" cy="941554"/>
      </dsp:txXfrm>
    </dsp:sp>
    <dsp:sp modelId="{641E16FB-2807-4FE8-BE40-97D207157A8C}">
      <dsp:nvSpPr>
        <dsp:cNvPr id="0" name=""/>
        <dsp:cNvSpPr/>
      </dsp:nvSpPr>
      <dsp:spPr>
        <a:xfrm>
          <a:off x="5888340" y="1000163"/>
          <a:ext cx="187846" cy="751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235"/>
              </a:lnTo>
              <a:lnTo>
                <a:pt x="187846" y="75123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5119A-F4CD-4E51-972D-0F03F7C37373}">
      <dsp:nvSpPr>
        <dsp:cNvPr id="0" name=""/>
        <dsp:cNvSpPr/>
      </dsp:nvSpPr>
      <dsp:spPr>
        <a:xfrm>
          <a:off x="6076186" y="1251329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Фотографы</a:t>
          </a:r>
          <a:endParaRPr lang="ru-RU" sz="1600" kern="1200" dirty="0"/>
        </a:p>
      </dsp:txBody>
      <dsp:txXfrm>
        <a:off x="6105479" y="1280622"/>
        <a:ext cx="1541639" cy="941554"/>
      </dsp:txXfrm>
    </dsp:sp>
    <dsp:sp modelId="{5C26021A-BC63-430B-AEC3-630B7E4CDB36}">
      <dsp:nvSpPr>
        <dsp:cNvPr id="0" name=""/>
        <dsp:cNvSpPr/>
      </dsp:nvSpPr>
      <dsp:spPr>
        <a:xfrm>
          <a:off x="5888340" y="1000163"/>
          <a:ext cx="187846" cy="200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411"/>
              </a:lnTo>
              <a:lnTo>
                <a:pt x="187846" y="200141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E5115-2049-4584-8219-A3673BAF02C6}">
      <dsp:nvSpPr>
        <dsp:cNvPr id="0" name=""/>
        <dsp:cNvSpPr/>
      </dsp:nvSpPr>
      <dsp:spPr>
        <a:xfrm>
          <a:off x="6076186" y="2501505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Журналисты</a:t>
          </a:r>
          <a:endParaRPr lang="ru-RU" sz="1600" kern="1200" dirty="0"/>
        </a:p>
      </dsp:txBody>
      <dsp:txXfrm>
        <a:off x="6105479" y="2530798"/>
        <a:ext cx="1541639" cy="941554"/>
      </dsp:txXfrm>
    </dsp:sp>
    <dsp:sp modelId="{248A9BC3-D0AA-4B2E-8235-8874CCCA5117}">
      <dsp:nvSpPr>
        <dsp:cNvPr id="0" name=""/>
        <dsp:cNvSpPr/>
      </dsp:nvSpPr>
      <dsp:spPr>
        <a:xfrm>
          <a:off x="5888340" y="1000163"/>
          <a:ext cx="187846" cy="325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1587"/>
              </a:lnTo>
              <a:lnTo>
                <a:pt x="187846" y="325158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FCB7-04A8-4283-B966-5C056C77B46F}">
      <dsp:nvSpPr>
        <dsp:cNvPr id="0" name=""/>
        <dsp:cNvSpPr/>
      </dsp:nvSpPr>
      <dsp:spPr>
        <a:xfrm>
          <a:off x="6076186" y="3751681"/>
          <a:ext cx="1600225" cy="100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Ответственные 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оформители</a:t>
          </a:r>
          <a:endParaRPr lang="ru-RU" sz="1600" kern="1200" dirty="0"/>
        </a:p>
      </dsp:txBody>
      <dsp:txXfrm>
        <a:off x="6105479" y="3780974"/>
        <a:ext cx="1541639" cy="941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F61CE-9BA7-497D-81D4-E947860F9687}">
      <dsp:nvSpPr>
        <dsp:cNvPr id="0" name=""/>
        <dsp:cNvSpPr/>
      </dsp:nvSpPr>
      <dsp:spPr>
        <a:xfrm>
          <a:off x="3378834" y="0"/>
          <a:ext cx="5068252" cy="1757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Должны делать фотографии во время всей экскурсии. Фотографировать работу своей команды, слушать рекомендации своих ответственных и следовать этим рекомендациям.</a:t>
          </a:r>
          <a:endParaRPr lang="ru-RU" sz="1300" kern="1200" dirty="0"/>
        </a:p>
      </dsp:txBody>
      <dsp:txXfrm>
        <a:off x="3378834" y="219646"/>
        <a:ext cx="4409316" cy="1317873"/>
      </dsp:txXfrm>
    </dsp:sp>
    <dsp:sp modelId="{1A972D13-6882-4D60-8824-E3C6C69618D4}">
      <dsp:nvSpPr>
        <dsp:cNvPr id="0" name=""/>
        <dsp:cNvSpPr/>
      </dsp:nvSpPr>
      <dsp:spPr>
        <a:xfrm>
          <a:off x="0" y="0"/>
          <a:ext cx="3378834" cy="1757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фотографы</a:t>
          </a:r>
          <a:endParaRPr lang="ru-RU" sz="3200" kern="1200" dirty="0"/>
        </a:p>
      </dsp:txBody>
      <dsp:txXfrm>
        <a:off x="85778" y="85778"/>
        <a:ext cx="3207278" cy="1585608"/>
      </dsp:txXfrm>
    </dsp:sp>
    <dsp:sp modelId="{E28BFD8A-8A16-4D12-8864-E1E5D24EE969}">
      <dsp:nvSpPr>
        <dsp:cNvPr id="0" name=""/>
        <dsp:cNvSpPr/>
      </dsp:nvSpPr>
      <dsp:spPr>
        <a:xfrm>
          <a:off x="3378834" y="1932880"/>
          <a:ext cx="5068252" cy="1757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Должны узнать историю создания храма (монастыря, часовни, музея). Взять интервью у экскурсовода (прихожан, певчих и т.д.). Записать полученные данные.</a:t>
          </a:r>
          <a:endParaRPr lang="ru-RU" sz="1300" kern="1200" dirty="0"/>
        </a:p>
      </dsp:txBody>
      <dsp:txXfrm>
        <a:off x="3378834" y="2152526"/>
        <a:ext cx="4409316" cy="1317873"/>
      </dsp:txXfrm>
    </dsp:sp>
    <dsp:sp modelId="{B24DA2BC-5985-460F-8507-FD82B46A4A35}">
      <dsp:nvSpPr>
        <dsp:cNvPr id="0" name=""/>
        <dsp:cNvSpPr/>
      </dsp:nvSpPr>
      <dsp:spPr>
        <a:xfrm>
          <a:off x="0" y="1932880"/>
          <a:ext cx="3378834" cy="1757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журналисты</a:t>
          </a:r>
          <a:endParaRPr lang="ru-RU" sz="3200" kern="1200" dirty="0"/>
        </a:p>
      </dsp:txBody>
      <dsp:txXfrm>
        <a:off x="85778" y="2018658"/>
        <a:ext cx="3207278" cy="1585608"/>
      </dsp:txXfrm>
    </dsp:sp>
    <dsp:sp modelId="{70D8EE77-E0DA-421F-8816-7BC527F80E8F}">
      <dsp:nvSpPr>
        <dsp:cNvPr id="0" name=""/>
        <dsp:cNvSpPr/>
      </dsp:nvSpPr>
      <dsp:spPr>
        <a:xfrm>
          <a:off x="3378834" y="3865760"/>
          <a:ext cx="5068252" cy="1757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Должны проследить, чтобы вся работа выполнялась добросовестно. Заранее спланировать проект, перед каждым участником группы поставить задачи. А после проведения экскурсии собрать полученный материал и оформить итоговый проект.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378834" y="4085406"/>
        <a:ext cx="4409316" cy="1317873"/>
      </dsp:txXfrm>
    </dsp:sp>
    <dsp:sp modelId="{15D91019-9D8E-4170-B954-3E14338DC1D9}">
      <dsp:nvSpPr>
        <dsp:cNvPr id="0" name=""/>
        <dsp:cNvSpPr/>
      </dsp:nvSpPr>
      <dsp:spPr>
        <a:xfrm>
          <a:off x="0" y="3865760"/>
          <a:ext cx="3378834" cy="1757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ответственные и оформители</a:t>
          </a:r>
          <a:endParaRPr lang="ru-RU" sz="3200" kern="1200" dirty="0"/>
        </a:p>
      </dsp:txBody>
      <dsp:txXfrm>
        <a:off x="85778" y="3951538"/>
        <a:ext cx="3207278" cy="158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4A21A-9619-4245-9974-9CF55999E89E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48C74-4452-4211-840F-2CF89BB23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1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latin typeface="+mn-lt"/>
              </a:rPr>
              <a:t>Предмет «ОРКСЭ» является обязательным для изучения учебным предметом в 4 классе начальной школы. В соответствии с базисным учебным планом на него отводится по одному часу в неделю. Общий объем учебного времени, отводимого на этот предмет, составляет 34 часа в год.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Сущность духовно-нравственного воспитания обучающихся рассматривается как формирование и развитие  у них уважительного отношения к людям, обществу, природе, Родине, к своему и другим народам, к их истории, культуре, духовным традициям.  Планируемые результаты освоения предмета ОРКСЭ обозначены в ФГОС НОО, т.е. будут способствовать формированию у школьников поликультурной компетентности, развития познавательных интересов и ценностей, приобретения опыта, выработке норм и правил поведения, необходимых для повседневной жизни и деятельности.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Учебный комплекс состоит из шести модулей: «Основы православной культуры», «Основы исламской культуры», «Основы буддийской культуры», «Основы иудейской культуры», «Основы мировых религиозных культур», «Основы светской этики».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На сегодняшний день состав учебно-методического комплекта включает учебник, рабочую тетрадь, методическое пособие, сборник рабочих программ, книгу для учителя, книгу для родителей.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В основе содержания курса ОРКСЭ лежит принцип диалога религиозных и светских культур в пространстве культурно-исторической и современной жизни России. В процессе изучения предмета ОРКСЭ у школьников появится возможность осознать себя гражданином России, живущим в мире культурного и религиозного разнообразия.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3EB04-0FC2-4662-9D67-F99F4B4E598E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974CCF-9187-4C1E-B688-9F9F3A3D97F8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1401-1405-4D97-B911-A93652D3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7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65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801C-C44C-4E14-B730-5A80963E2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589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B4BD-1E01-4E30-A56D-AB569B067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2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  <p:sldLayoutId id="2147483753" r:id="rId13"/>
    <p:sldLayoutId id="2147483754" r:id="rId14"/>
    <p:sldLayoutId id="2147483755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k-kuraev.livejournal.com/" TargetMode="External"/><Relationship Id="rId2" Type="http://schemas.openxmlformats.org/officeDocument/2006/relationships/hyperlink" Target="http://experiment-opk.pravolimp.ru/lesson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on.ru/" TargetMode="External"/><Relationship Id="rId7" Type="http://schemas.openxmlformats.org/officeDocument/2006/relationships/hyperlink" Target="mailto:rea@prosv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trofimova@prosv.ru" TargetMode="External"/><Relationship Id="rId5" Type="http://schemas.openxmlformats.org/officeDocument/2006/relationships/hyperlink" Target="mailto:mbarsukova@prosv.ru" TargetMode="External"/><Relationship Id="rId4" Type="http://schemas.openxmlformats.org/officeDocument/2006/relationships/hyperlink" Target="http://www.labirint.ru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hyperlink" Target="http://www.prosv.ru/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1052737"/>
            <a:ext cx="5802801" cy="3197082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80147" tIns="40074" rIns="80147" bIns="40074"/>
          <a:lstStyle/>
          <a:p>
            <a:pPr algn="ctr" defTabSz="914179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ahoma" pitchFamily="34" charset="0"/>
              </a:rPr>
              <a:t>ЦЕНТР ХУДОЖЕСТВЕННО-ЭСТЕТИЧЕСКОГО И </a:t>
            </a:r>
          </a:p>
          <a:p>
            <a:pPr algn="ctr" defTabSz="914179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ahoma" pitchFamily="34" charset="0"/>
              </a:rPr>
              <a:t>ФИЗИЧЕСКОГО ОБРАЗОВАНИЯ</a:t>
            </a:r>
          </a:p>
          <a:p>
            <a:pPr algn="ctr" defTabSz="914179"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  <a:cs typeface="Tahoma" pitchFamily="34" charset="0"/>
              </a:rPr>
              <a:t>Редакция ИЗО, музыки, МХК и ОРКСЭ</a:t>
            </a:r>
          </a:p>
          <a:p>
            <a:pPr algn="ctr" defTabSz="914179">
              <a:defRPr/>
            </a:pPr>
            <a:endParaRPr lang="ru-RU" sz="2500" b="1" i="1" dirty="0" smtClean="0">
              <a:latin typeface="Georgia" pitchFamily="18" charset="0"/>
            </a:endParaRPr>
          </a:p>
          <a:p>
            <a:pPr algn="ctr" defTabSz="914179"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Georgia" pitchFamily="18" charset="0"/>
                <a:cs typeface="Tahoma" pitchFamily="34" charset="0"/>
              </a:rPr>
              <a:t>Формирование у младшего подростка мотиваций к осознанному нравственному поведению в процессе </a:t>
            </a:r>
          </a:p>
          <a:p>
            <a:pPr algn="ctr" defTabSz="914179"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Georgia" pitchFamily="18" charset="0"/>
                <a:cs typeface="Tahoma" pitchFamily="34" charset="0"/>
              </a:rPr>
              <a:t>освоения модуля «ОПК»</a:t>
            </a:r>
            <a:endParaRPr lang="ru-RU" sz="2500" b="1" dirty="0">
              <a:solidFill>
                <a:srgbClr val="FF0000"/>
              </a:solidFill>
              <a:latin typeface="Georgia" pitchFamily="18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520060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Пустовойт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Юлия Владимировна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к.филос.н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., </a:t>
            </a:r>
          </a:p>
          <a:p>
            <a:pPr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методист Центра художественно-эстетического и физического образования ИП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093296"/>
            <a:ext cx="864096" cy="30763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Составляющие процесса формирования мотивации к осознанному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нравственному поведению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37767"/>
            <a:ext cx="8229600" cy="4525963"/>
          </a:xfrm>
        </p:spPr>
        <p:txBody>
          <a:bodyPr/>
          <a:lstStyle/>
          <a:p>
            <a:r>
              <a:rPr lang="ru-RU" b="1" u="sng" dirty="0" smtClean="0"/>
              <a:t>Знакомство с духовно-нравственными категориями </a:t>
            </a:r>
            <a:r>
              <a:rPr lang="ru-RU" dirty="0" smtClean="0"/>
              <a:t>(вера, заповедь, молитва как высшая форма диалога, милосердие, любовь, грех, добро и др.).</a:t>
            </a:r>
          </a:p>
          <a:p>
            <a:r>
              <a:rPr lang="ru-RU" b="1" u="sng" dirty="0" smtClean="0"/>
              <a:t>Анализ примеров нравственных образцов поступков людей </a:t>
            </a:r>
            <a:r>
              <a:rPr lang="ru-RU" dirty="0" smtClean="0"/>
              <a:t>(героика и прощение).</a:t>
            </a:r>
          </a:p>
          <a:p>
            <a:r>
              <a:rPr lang="ru-RU" b="1" u="sng" dirty="0" smtClean="0"/>
              <a:t>Переживание этических ситуаций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3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52600" y="2209800"/>
            <a:ext cx="2895600" cy="243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039" y="76200"/>
            <a:ext cx="8501122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>Аксиологический подход</a:t>
            </a:r>
            <a:r>
              <a:rPr lang="ru-RU" sz="2800" b="1" dirty="0">
                <a:ln w="11430"/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>: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>содержание модулей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>  сгруппировано вокруг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>трех базовых национальных ценностей:</a:t>
            </a:r>
          </a:p>
        </p:txBody>
      </p:sp>
      <p:sp>
        <p:nvSpPr>
          <p:cNvPr id="6" name="Овал 5"/>
          <p:cNvSpPr/>
          <p:nvPr/>
        </p:nvSpPr>
        <p:spPr>
          <a:xfrm>
            <a:off x="1066800" y="4114800"/>
            <a:ext cx="6553200" cy="243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19600" y="2209800"/>
            <a:ext cx="2895600" cy="243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1905000" y="30480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Отечество</a:t>
            </a:r>
          </a:p>
        </p:txBody>
      </p: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4953000" y="30480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Семья</a:t>
            </a:r>
          </a:p>
        </p:txBody>
      </p:sp>
      <p:sp>
        <p:nvSpPr>
          <p:cNvPr id="53256" name="TextBox 10"/>
          <p:cNvSpPr txBox="1">
            <a:spLocks noChangeArrowheads="1"/>
          </p:cNvSpPr>
          <p:nvPr/>
        </p:nvSpPr>
        <p:spPr bwMode="auto">
          <a:xfrm>
            <a:off x="3074988" y="4648200"/>
            <a:ext cx="2590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900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Культурная традиция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(православная,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исламская,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иудейская,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буддийская)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900" b="1">
              <a:solidFill>
                <a:srgbClr val="FF0000"/>
              </a:solidFill>
              <a:latin typeface="Georgia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Georgia" pitchFamily="18" charset="0"/>
                <a:cs typeface="Arial" charset="0"/>
              </a:rPr>
              <a:t> 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2227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374650" y="558800"/>
            <a:ext cx="860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Bookman Old Style" pitchFamily="18" charset="0"/>
              </a:rPr>
              <a:t>Классификация методов воспитания</a:t>
            </a:r>
            <a:endParaRPr lang="ru-RU" altLang="ru-RU" sz="320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539750" y="850900"/>
            <a:ext cx="809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2563" y="1300163"/>
            <a:ext cx="8820150" cy="5570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latin typeface="Bookman Old Style" pitchFamily="18" charset="0"/>
              </a:rPr>
              <a:t>Три группы методов воспитания </a:t>
            </a:r>
            <a:r>
              <a:rPr lang="ru-RU" sz="2400" dirty="0">
                <a:solidFill>
                  <a:srgbClr val="00602B"/>
                </a:solidFill>
                <a:latin typeface="Bookman Old Style" pitchFamily="18" charset="0"/>
              </a:rPr>
              <a:t>(</a:t>
            </a:r>
            <a:r>
              <a:rPr lang="ru-RU" sz="2400" dirty="0">
                <a:latin typeface="Bookman Old Style" pitchFamily="18" charset="0"/>
              </a:rPr>
              <a:t>по</a:t>
            </a:r>
            <a:r>
              <a:rPr lang="ru-RU" sz="2400" dirty="0">
                <a:solidFill>
                  <a:srgbClr val="00602B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Г.И. Щукиной</a:t>
            </a:r>
            <a:r>
              <a:rPr lang="ru-RU" sz="2400" dirty="0">
                <a:solidFill>
                  <a:srgbClr val="00602B"/>
                </a:solidFill>
                <a:latin typeface="Bookman Old Style" pitchFamily="18" charset="0"/>
              </a:rPr>
              <a:t>):</a:t>
            </a:r>
          </a:p>
          <a:p>
            <a:pPr>
              <a:defRPr/>
            </a:pPr>
            <a:endParaRPr lang="ru-RU" sz="2400" b="1" dirty="0">
              <a:solidFill>
                <a:srgbClr val="00602B"/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z"/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методы формирования сознания личности: </a:t>
            </a:r>
            <a:r>
              <a:rPr lang="ru-RU" sz="2400" i="1" dirty="0">
                <a:latin typeface="Bookman Old Style" pitchFamily="18" charset="0"/>
              </a:rPr>
              <a:t>рассказ, объяснение, разъяснение, лекция, этическая беседа, увещевание ,внушение, инструктаж, диспут, доклад, пример;</a:t>
            </a:r>
            <a:endParaRPr lang="ru-RU" sz="2400" dirty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z"/>
              <a:defRPr/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методы организации деятельности и формирования опыта общественного поведения</a:t>
            </a:r>
            <a:r>
              <a:rPr lang="ru-RU" sz="2400" b="1" i="1" dirty="0">
                <a:latin typeface="Bookman Old Style" pitchFamily="18" charset="0"/>
              </a:rPr>
              <a:t>: </a:t>
            </a:r>
            <a:r>
              <a:rPr lang="ru-RU" sz="2400" i="1" dirty="0">
                <a:latin typeface="Bookman Old Style" pitchFamily="18" charset="0"/>
              </a:rPr>
              <a:t>упражнение, приучение, педагогическое требование, общественное мнение, поручение, воспитывающие ситуации</a:t>
            </a:r>
            <a:r>
              <a:rPr lang="ru-RU" sz="2400" b="1" i="1" dirty="0">
                <a:latin typeface="Bookman Old Style" pitchFamily="18" charset="0"/>
              </a:rPr>
              <a:t>;</a:t>
            </a:r>
            <a:endParaRPr lang="ru-RU" sz="2400" dirty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z"/>
              <a:defRPr/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методы стимулирования поведения и деятельности</a:t>
            </a:r>
            <a:r>
              <a:rPr lang="ru-RU" sz="2400" b="1" i="1" dirty="0">
                <a:solidFill>
                  <a:srgbClr val="00602B"/>
                </a:solidFill>
                <a:latin typeface="Bookman Old Style" pitchFamily="18" charset="0"/>
              </a:rPr>
              <a:t>: </a:t>
            </a:r>
            <a:r>
              <a:rPr lang="ru-RU" sz="2400" i="1" dirty="0">
                <a:latin typeface="Bookman Old Style" pitchFamily="18" charset="0"/>
              </a:rPr>
              <a:t>соревнование, поощрение, наказание.</a:t>
            </a:r>
            <a:endParaRPr lang="ru-RU" sz="24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000" b="1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32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381000"/>
            <a:ext cx="9099551" cy="6080125"/>
          </a:xfrm>
          <a:noFill/>
        </p:spPr>
      </p:pic>
    </p:spTree>
    <p:extLst>
      <p:ext uri="{BB962C8B-B14F-4D97-AF65-F5344CB8AC3E}">
        <p14:creationId xmlns:p14="http://schemas.microsoft.com/office/powerpoint/2010/main" val="24177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pustovoit\Downloads\nvwtQn5tw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1" y="891921"/>
            <a:ext cx="8717229" cy="508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8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Необходимость диалога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(Марк Оливер)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Если вы хотите, чтобы ваши дети были способны принимать правильные решения в новой ситуации без вашего участия, </a:t>
            </a:r>
            <a:r>
              <a:rPr lang="ru-RU" b="1" i="1" dirty="0"/>
              <a:t>они должны продумать все последстви</a:t>
            </a:r>
            <a:r>
              <a:rPr lang="ru-RU" b="1" dirty="0"/>
              <a:t>я</a:t>
            </a:r>
            <a:r>
              <a:rPr lang="ru-RU" dirty="0"/>
              <a:t> – и это требует </a:t>
            </a:r>
            <a:r>
              <a:rPr lang="ru-RU" dirty="0" smtClean="0"/>
              <a:t>практики.</a:t>
            </a:r>
          </a:p>
          <a:p>
            <a:endParaRPr lang="ru-RU" dirty="0"/>
          </a:p>
          <a:p>
            <a:r>
              <a:rPr lang="ru-RU" dirty="0" smtClean="0"/>
              <a:t>Вот </a:t>
            </a:r>
            <a:r>
              <a:rPr lang="ru-RU" dirty="0"/>
              <a:t>почему мы должны </a:t>
            </a:r>
            <a:r>
              <a:rPr lang="ru-RU" i="1" dirty="0"/>
              <a:t>говорить о том, что правильно, а что нет. </a:t>
            </a:r>
            <a:r>
              <a:rPr lang="ru-RU" b="1" i="1" dirty="0"/>
              <a:t>Предложите им этические сценарии</a:t>
            </a:r>
            <a:r>
              <a:rPr lang="ru-RU" dirty="0"/>
              <a:t>, например «Если над кем-то издеваются, что вы сделаете?», и пусть дети предложат разные варианты решения. Послушайте их размышления, поделитесь своими собственными и помогите им практиковать умственный процесс принятия правильных </a:t>
            </a:r>
            <a:r>
              <a:rPr lang="ru-RU" dirty="0" smtClean="0"/>
              <a:t>решений.</a:t>
            </a:r>
          </a:p>
          <a:p>
            <a:endParaRPr lang="ru-RU" b="1" i="1" dirty="0"/>
          </a:p>
          <a:p>
            <a:r>
              <a:rPr lang="ru-RU" b="1" i="1" dirty="0" smtClean="0"/>
              <a:t>Это </a:t>
            </a:r>
            <a:r>
              <a:rPr lang="ru-RU" b="1" i="1" dirty="0"/>
              <a:t>то, что можно делать в любое время дня. </a:t>
            </a:r>
            <a:r>
              <a:rPr lang="ru-RU" dirty="0"/>
              <a:t>Можно поговорить об этом во время чтения книг или придумать целую игру – но особенно это полезно в тот момент, когда ваши дети плохо себя </a:t>
            </a:r>
            <a:r>
              <a:rPr lang="ru-RU" dirty="0" smtClean="0"/>
              <a:t>ведут.</a:t>
            </a:r>
          </a:p>
          <a:p>
            <a:endParaRPr lang="ru-RU" dirty="0"/>
          </a:p>
          <a:p>
            <a:r>
              <a:rPr lang="ru-RU" dirty="0" smtClean="0"/>
              <a:t>Когда </a:t>
            </a:r>
            <a:r>
              <a:rPr lang="ru-RU" dirty="0"/>
              <a:t>ваши дети делают что-то плохое, не надо просто ругать их. Спросите их: «Как ты думаешь, что ты можешь сделать по-другому в следующий раз?» </a:t>
            </a:r>
            <a:r>
              <a:rPr lang="ru-RU" b="1" i="1" dirty="0"/>
              <a:t>Используйте этот эпизод, чтобы научить ваших детей быть хорошими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7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3767"/>
            <a:ext cx="8229600" cy="487363"/>
          </a:xfrm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Страницы учебника «Основы православной культуры»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8852" name="Picture 4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3950"/>
            <a:ext cx="86868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1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0900" name="Picture 4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33400"/>
            <a:ext cx="911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776"/>
                </a:solidFill>
                <a:latin typeface="Georgia" pitchFamily="18" charset="0"/>
              </a:rPr>
              <a:t>Диалогический подход</a:t>
            </a:r>
            <a:endParaRPr lang="ru-RU" altLang="ru-RU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1139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Уважение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как условие диалога.</a:t>
            </a:r>
          </a:p>
          <a:p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Школьники, изучающие определённый модуль, получают </a:t>
            </a:r>
            <a:r>
              <a:rPr lang="ru-RU" alt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общие представления и о содержании других модулей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На заключительных уроках </a:t>
            </a:r>
            <a:r>
              <a:rPr lang="ru-RU" alt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учащиеся одного класса работают вместе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, представляя свои индивидуальные и коллективные творческие работы.</a:t>
            </a:r>
          </a:p>
          <a:p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Изучение курса завершается большим </a:t>
            </a:r>
            <a:r>
              <a:rPr lang="ru-RU" alt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общим школьно-семейным праздником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13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776"/>
                </a:solidFill>
                <a:latin typeface="Georgia" pitchFamily="18" charset="0"/>
              </a:rPr>
              <a:t>Создание почты</a:t>
            </a:r>
          </a:p>
        </p:txBody>
      </p:sp>
      <p:pic>
        <p:nvPicPr>
          <p:cNvPr id="8194" name="Picture 2" descr="http://www.stihi.ru/pics/2012/01/11/5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17195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62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5626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«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Самая 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страшная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из грозящих нам 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катастроф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это не столько атомная, тепловая и тому подобные варианты физического уничтожения человечества на Земле, сколько антропологическая –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уничтожение человеческого в человеке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».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itchFamily="18" charset="0"/>
              </a:rPr>
              <a:t>Ю.А. </a:t>
            </a:r>
            <a:r>
              <a:rPr lang="ru-RU" sz="2800" dirty="0" err="1" smtClean="0">
                <a:solidFill>
                  <a:srgbClr val="000000"/>
                </a:solidFill>
                <a:latin typeface="Bookman Old Style" panose="02050604050505020204" pitchFamily="18" charset="0"/>
                <a:cs typeface="Times New Roman" pitchFamily="18" charset="0"/>
              </a:rPr>
              <a:t>Шрейдер</a:t>
            </a:r>
            <a:endParaRPr lang="ru-RU" sz="2800" dirty="0">
              <a:solidFill>
                <a:srgbClr val="0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3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650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Урок № 8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592" t="19320" r="15424" b="11801"/>
          <a:stretch>
            <a:fillRect/>
          </a:stretch>
        </p:blipFill>
        <p:spPr bwMode="auto">
          <a:xfrm>
            <a:off x="395536" y="980728"/>
            <a:ext cx="8333609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887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Прямоугольник 3"/>
          <p:cNvSpPr>
            <a:spLocks noChangeArrowheads="1"/>
          </p:cNvSpPr>
          <p:nvPr/>
        </p:nvSpPr>
        <p:spPr bwMode="auto">
          <a:xfrm>
            <a:off x="500063" y="285750"/>
            <a:ext cx="7715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  <a:cs typeface="Arial" charset="0"/>
              </a:rPr>
              <a:t>Педагогические  механизмы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  <a:cs typeface="Arial" charset="0"/>
              </a:rPr>
              <a:t>в школьной воспитательной системе по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  <a:cs typeface="Arial" charset="0"/>
              </a:rPr>
              <a:t> духовно-нравственному воспитанию учащихся</a:t>
            </a:r>
            <a:endParaRPr lang="ru-RU" altLang="ru-RU" sz="2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351088"/>
            <a:ext cx="828675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Arial" charset="0"/>
              </a:rPr>
              <a:t>Изучение семей учащихся, системы нравственных ценностей и традиций семьи, влияющих на нравственное становление детей. 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Arial" charset="0"/>
              </a:rPr>
              <a:t>Родительские собрания, консультации, беседы.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Arial" charset="0"/>
              </a:rPr>
              <a:t>Организация и проведение совместного досуга детей и родителей.</a:t>
            </a:r>
          </a:p>
        </p:txBody>
      </p:sp>
      <p:pic>
        <p:nvPicPr>
          <p:cNvPr id="107524" name="Прямоугольник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620838"/>
            <a:ext cx="648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6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6" t="20160" r="19676" b="14799"/>
          <a:stretch>
            <a:fillRect/>
          </a:stretch>
        </p:blipFill>
        <p:spPr bwMode="auto">
          <a:xfrm>
            <a:off x="539750" y="1052513"/>
            <a:ext cx="80645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288" y="260350"/>
            <a:ext cx="8229600" cy="650875"/>
          </a:xfrm>
          <a:prstGeom prst="rect">
            <a:avLst/>
          </a:prstGeom>
        </p:spPr>
        <p:txBody>
          <a:bodyPr lIns="0" rIns="0" bIns="0"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 № 27</a:t>
            </a:r>
          </a:p>
        </p:txBody>
      </p:sp>
    </p:spTree>
    <p:extLst>
      <p:ext uri="{BB962C8B-B14F-4D97-AF65-F5344CB8AC3E}">
        <p14:creationId xmlns:p14="http://schemas.microsoft.com/office/powerpoint/2010/main" val="41425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Мысли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воспитании К.Д. Ушинского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680520"/>
          </a:xfrm>
        </p:spPr>
        <p:txBody>
          <a:bodyPr/>
          <a:lstStyle/>
          <a:p>
            <a:r>
              <a:rPr lang="ru-RU" b="1" i="1" dirty="0"/>
              <a:t>Самостоятельность головы учащегося </a:t>
            </a:r>
            <a:r>
              <a:rPr lang="ru-RU" dirty="0"/>
              <a:t>— единственное прочное основание всякого плодотворного учения</a:t>
            </a:r>
            <a:r>
              <a:rPr lang="ru-RU" dirty="0" smtClean="0"/>
              <a:t>.</a:t>
            </a:r>
          </a:p>
          <a:p>
            <a:r>
              <a:rPr lang="ru-RU" dirty="0"/>
              <a:t>Главное в современной педагогике — это </a:t>
            </a:r>
            <a:r>
              <a:rPr lang="ru-RU" b="1" i="1" dirty="0"/>
              <a:t>воспитание духовной стороны человека</a:t>
            </a:r>
            <a:r>
              <a:rPr lang="ru-RU" dirty="0" smtClean="0"/>
              <a:t>.</a:t>
            </a:r>
          </a:p>
          <a:p>
            <a:r>
              <a:rPr lang="ru-RU" dirty="0"/>
              <a:t>Задача воспитания — </a:t>
            </a:r>
            <a:r>
              <a:rPr lang="ru-RU" b="1" i="1" dirty="0"/>
              <a:t>пробудить внимание к духовной жизни</a:t>
            </a:r>
            <a:r>
              <a:rPr lang="ru-RU" dirty="0"/>
              <a:t>… Если наш воспитанник знает много, но интересуется пустыми интересами, если он ведет себя отлично, но в нем не пробуждено живое внимание к нравственному и прекрасному — вы не достигли цели воспитания.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32" y="908720"/>
            <a:ext cx="1548172" cy="10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3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229600" cy="1600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577483"/>
          </a:xfrm>
        </p:spPr>
        <p:txBody>
          <a:bodyPr/>
          <a:lstStyle/>
          <a:p>
            <a:r>
              <a:rPr lang="ru-RU" sz="2800" dirty="0"/>
              <a:t>Читать — это еще ничего не значит; </a:t>
            </a:r>
            <a:r>
              <a:rPr lang="ru-RU" sz="2800" b="1" i="1" dirty="0"/>
              <a:t>что читать и как понимать читаемое</a:t>
            </a:r>
            <a:r>
              <a:rPr lang="ru-RU" sz="2800" dirty="0"/>
              <a:t> — вот в чем главное дело.</a:t>
            </a:r>
          </a:p>
          <a:p>
            <a:r>
              <a:rPr lang="ru-RU" sz="2800" dirty="0" smtClean="0"/>
              <a:t>Приучая </a:t>
            </a:r>
            <a:r>
              <a:rPr lang="ru-RU" sz="2800" dirty="0"/>
              <a:t>детей слушать высокие слова нравственности, смысл которых не понят, а главное, не прочувствован детьми, вы приготовляете </a:t>
            </a:r>
            <a:r>
              <a:rPr lang="ru-RU" sz="2800" b="1" i="1" dirty="0" smtClean="0"/>
              <a:t>лицемеров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 smtClean="0"/>
              <a:t>Дети </a:t>
            </a:r>
            <a:r>
              <a:rPr lang="ru-RU" sz="2800" b="1" i="1" dirty="0"/>
              <a:t>ненавидят учителей, от которых никогда не дождешься одобрения или признания того, что хорошо сделано</a:t>
            </a:r>
            <a:r>
              <a:rPr lang="ru-RU" sz="2800" dirty="0"/>
              <a:t>… Это убивает стремление к совершенству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9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effectLst/>
              </a:rPr>
              <a:t>«Ситуации успеха» на уроках по ОПК</a:t>
            </a:r>
            <a:endParaRPr lang="ru-RU" sz="4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«Ситуации </a:t>
            </a:r>
            <a:r>
              <a:rPr lang="ru-RU" dirty="0"/>
              <a:t>успеха</a:t>
            </a:r>
            <a:r>
              <a:rPr lang="ru-RU" dirty="0" smtClean="0"/>
              <a:t>» как </a:t>
            </a:r>
            <a:r>
              <a:rPr lang="ru-RU" b="1" i="1" dirty="0" smtClean="0"/>
              <a:t>один </a:t>
            </a:r>
            <a:r>
              <a:rPr lang="ru-RU" b="1" i="1" dirty="0"/>
              <a:t>из мощных стимулов к усвоению ценностей духовности и </a:t>
            </a:r>
            <a:r>
              <a:rPr lang="ru-RU" b="1" i="1" dirty="0" smtClean="0"/>
              <a:t>нравственности</a:t>
            </a:r>
            <a:r>
              <a:rPr lang="ru-RU" dirty="0" smtClean="0"/>
              <a:t> для ребенка. </a:t>
            </a:r>
          </a:p>
          <a:p>
            <a:r>
              <a:rPr lang="ru-RU" dirty="0"/>
              <a:t>Успех в учении – единственный </a:t>
            </a:r>
            <a:r>
              <a:rPr lang="ru-RU" b="1" i="1" dirty="0"/>
              <a:t>источник внутренних сил ребенка</a:t>
            </a:r>
            <a:r>
              <a:rPr lang="ru-RU" dirty="0"/>
              <a:t>, рождающий энергию для преодоления трудностей, желания учиться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Методически </a:t>
            </a:r>
            <a:r>
              <a:rPr lang="ru-RU" dirty="0"/>
              <a:t>верно организованный процесс духовно-нравственного воспитания должен </a:t>
            </a:r>
            <a:r>
              <a:rPr lang="ru-RU" b="1" i="1" dirty="0"/>
              <a:t>строиться на чувстве светлой радости</a:t>
            </a:r>
            <a:r>
              <a:rPr lang="ru-RU" dirty="0"/>
              <a:t>, которую ребенок будет испытывать каждый раз, когда произвольно следует предлагаемым ему нравственным </a:t>
            </a:r>
            <a:r>
              <a:rPr lang="ru-RU" dirty="0" smtClean="0"/>
              <a:t>нормам.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C00000"/>
                </a:solidFill>
                <a:effectLst/>
              </a:rPr>
              <a:t>Технология создания </a:t>
            </a:r>
            <a:br>
              <a:rPr lang="ru-RU" sz="3200" b="1" dirty="0" smtClean="0">
                <a:solidFill>
                  <a:srgbClr val="C00000"/>
                </a:solidFill>
                <a:effectLst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</a:rPr>
              <a:t>ситуаций успеха на уроке ОПК</a:t>
            </a:r>
            <a:endParaRPr lang="ru-RU" sz="32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latin typeface="+mn-lt"/>
              </a:rPr>
              <a:t>Снятие </a:t>
            </a:r>
            <a:r>
              <a:rPr lang="ru-RU" b="1" u="sng" dirty="0">
                <a:latin typeface="+mn-lt"/>
              </a:rPr>
              <a:t>страха </a:t>
            </a:r>
            <a:r>
              <a:rPr lang="ru-RU" dirty="0">
                <a:latin typeface="+mn-lt"/>
              </a:rPr>
              <a:t>– помогает преодолеть неуверенность в собственных силах, робость, боязнь самого дела и оценки окружающих. “Мы все пробуем и ищем, только так может что-то получиться”. “Люди учатся на своих ошибках и находят другие способы решения”. “Контрольная работа довольно легкая, этот материал мы с вами проходили”.</a:t>
            </a:r>
          </a:p>
          <a:p>
            <a:r>
              <a:rPr lang="ru-RU" b="1" u="sng" dirty="0">
                <a:latin typeface="+mn-lt"/>
              </a:rPr>
              <a:t>Авансирование успешного результата </a:t>
            </a:r>
            <a:r>
              <a:rPr lang="ru-RU" dirty="0">
                <a:latin typeface="+mn-lt"/>
              </a:rPr>
              <a:t>– помогает учителю выразить свою твердую убежденность в том, что его ученик обязательно справиться с поставленной задачей. Это, в свою очередь, внушает ребенку уверенность в свои силы и возможности. “У вас обязательно получиться”. “Я даже не сомневаюсь в успешном результате”.</a:t>
            </a:r>
          </a:p>
          <a:p>
            <a:r>
              <a:rPr lang="ru-RU" b="1" u="sng" dirty="0">
                <a:latin typeface="+mn-lt"/>
              </a:rPr>
              <a:t>Скрытое инструктирование ребенка в способах и формах совершения деятельности </a:t>
            </a:r>
            <a:r>
              <a:rPr lang="ru-RU" dirty="0">
                <a:latin typeface="+mn-lt"/>
              </a:rPr>
              <a:t>– помогает ребенку избежать поражения, достигается путем намека, пожелания. “Возможно, лучше всего начать с…..”. “Выполняя работу, не забудьте о…..”.</a:t>
            </a:r>
          </a:p>
          <a:p>
            <a:r>
              <a:rPr lang="ru-RU" b="1" u="sng" dirty="0">
                <a:latin typeface="+mn-lt"/>
              </a:rPr>
              <a:t>Внесение мотива </a:t>
            </a:r>
            <a:r>
              <a:rPr lang="ru-RU" dirty="0">
                <a:latin typeface="+mn-lt"/>
              </a:rPr>
              <a:t>– показывает ребенку ради чего, ради кого совершается эта деятельность, кому будет хорошо после выполнения. “Без твоей помощи твоим товарищам не справиться</a:t>
            </a:r>
            <a:r>
              <a:rPr lang="ru-RU" dirty="0" smtClean="0">
                <a:latin typeface="+mn-lt"/>
              </a:rPr>
              <a:t>…”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3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19256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sz="32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74136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+mn-lt"/>
              </a:rPr>
              <a:t>Персональная </a:t>
            </a:r>
            <a:r>
              <a:rPr lang="ru-RU" b="1" u="sng" dirty="0">
                <a:latin typeface="+mn-lt"/>
              </a:rPr>
              <a:t>исключительность </a:t>
            </a:r>
            <a:r>
              <a:rPr lang="ru-RU" dirty="0">
                <a:latin typeface="+mn-lt"/>
              </a:rPr>
              <a:t>– обозначает важность усилий ребенка в предстоящей или совершаемой деятельности. “Только ты и мог бы….”. “Только тебе я и могу доверить…”. “Ни к кому, кроме тебя, я не могу обратиться с этой просьбой…”</a:t>
            </a:r>
          </a:p>
          <a:p>
            <a:r>
              <a:rPr lang="ru-RU" b="1" u="sng" dirty="0">
                <a:latin typeface="+mn-lt"/>
              </a:rPr>
              <a:t>Мобилизация активности или педагогическое внушение </a:t>
            </a:r>
            <a:r>
              <a:rPr lang="ru-RU" dirty="0">
                <a:latin typeface="+mn-lt"/>
              </a:rPr>
              <a:t>– побуждает к выполнению конкретных действий. “Нам уже не терпится начать работу…”. “Так хочется поскорее увидеть…”</a:t>
            </a:r>
          </a:p>
          <a:p>
            <a:r>
              <a:rPr lang="ru-RU" b="1" u="sng" dirty="0">
                <a:latin typeface="+mn-lt"/>
              </a:rPr>
              <a:t>Высокая оценка детали </a:t>
            </a:r>
            <a:r>
              <a:rPr lang="ru-RU" dirty="0">
                <a:latin typeface="+mn-lt"/>
              </a:rPr>
              <a:t>– помогает эмоционально пережить успех не результата в целом, а какой-то его отдельной детали. “Тебе особенно удалось то объяснение”. “Больше всего мне в твоей работе понравилось…”. “Наивысшей похвалы заслуживает эта часть твоей работы</a:t>
            </a:r>
            <a:r>
              <a:rPr lang="ru-RU" dirty="0" smtClean="0">
                <a:latin typeface="+mn-lt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045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577483"/>
          </a:xfrm>
        </p:spPr>
        <p:txBody>
          <a:bodyPr/>
          <a:lstStyle/>
          <a:p>
            <a:r>
              <a:rPr lang="ru-RU" b="1" u="sng" dirty="0"/>
              <a:t>Самостоятельный выбор </a:t>
            </a:r>
            <a:r>
              <a:rPr lang="ru-RU" b="1" u="sng" dirty="0" smtClean="0"/>
              <a:t>задания</a:t>
            </a:r>
            <a:r>
              <a:rPr lang="ru-RU" dirty="0" smtClean="0"/>
              <a:t>. Ученикам </a:t>
            </a:r>
            <a:r>
              <a:rPr lang="ru-RU" dirty="0"/>
              <a:t>предлагается выбрать себе задание самостоятельно. Содержание задания должно быть одинаковым, ученики же могут выбрать объем, сложность выполнения, выбрать индивидуальное задание или работу в парах/группе, самостоятельную подготовку или с помощью </a:t>
            </a:r>
            <a:r>
              <a:rPr lang="ru-RU" dirty="0" smtClean="0"/>
              <a:t>учителя. Результаты: </a:t>
            </a:r>
            <a:r>
              <a:rPr lang="ru-RU" dirty="0"/>
              <a:t>у детей формируется навык не теряться в ситуации выбора, </a:t>
            </a:r>
            <a:r>
              <a:rPr lang="ru-RU" dirty="0" smtClean="0"/>
              <a:t>это </a:t>
            </a:r>
            <a:r>
              <a:rPr lang="ru-RU" dirty="0"/>
              <a:t>приучает к осознанному выбору, к адекватной оценке своих сил и способностей</a:t>
            </a:r>
            <a:r>
              <a:rPr lang="ru-RU" dirty="0" smtClean="0"/>
              <a:t>.</a:t>
            </a:r>
          </a:p>
          <a:p>
            <a:r>
              <a:rPr lang="ru-RU" b="1" u="sng" dirty="0"/>
              <a:t>Создание портфолио </a:t>
            </a:r>
            <a:r>
              <a:rPr lang="ru-RU" dirty="0"/>
              <a:t>- позволяет ученику наглядно видеть свои достижения, т.е. дает повод переживания успеха.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8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5413"/>
            <a:ext cx="6553200" cy="653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5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Методика организации и проведения экскурсий 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(из опыта </a:t>
            </a:r>
            <a:r>
              <a:rPr lang="ru-RU" sz="1800" b="1" dirty="0" err="1" smtClean="0">
                <a:solidFill>
                  <a:srgbClr val="C00000"/>
                </a:solidFill>
                <a:latin typeface="Bookman Old Style" pitchFamily="18" charset="0"/>
              </a:rPr>
              <a:t>Т.В.Комаровой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endParaRPr lang="ru-RU" sz="1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72289682"/>
              </p:ext>
            </p:extLst>
          </p:nvPr>
        </p:nvGraphicFramePr>
        <p:xfrm>
          <a:off x="323850" y="1628775"/>
          <a:ext cx="8351838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395288" y="476250"/>
          <a:ext cx="8447087" cy="562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9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11560"/>
          </a:xfrm>
        </p:spPr>
        <p:txBody>
          <a:bodyPr/>
          <a:lstStyle/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Ц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итаты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из книги бессменного директора московской гимназии №1543 Юрия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Завельского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 "Еще раз об учителе: Мысли вразброс"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«Не </a:t>
            </a:r>
            <a:r>
              <a:rPr lang="ru-RU" dirty="0"/>
              <a:t>помню, кто сказал: человека делают вовсе не родители и не школа, а случай, поступок и подвиг. Может быть, в чём-то это и верно. Но если это так, </a:t>
            </a:r>
            <a:r>
              <a:rPr lang="ru-RU" b="1" i="1" dirty="0"/>
              <a:t>то готовность с достоинством использовать представившийся тебе случай</a:t>
            </a:r>
            <a:r>
              <a:rPr lang="ru-RU" dirty="0"/>
              <a:t>, совершить красивый поступок – эта готовность формируется всё-таки во многом в семье и школе. И нравственное воспитание, о котором мы так часто говорим, направлено как раз на то, чтобы </a:t>
            </a:r>
            <a:r>
              <a:rPr lang="ru-RU" b="1" i="1" dirty="0"/>
              <a:t>человек в любом случае вёл себя достойно, не теряя лица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Может </a:t>
            </a:r>
            <a:r>
              <a:rPr lang="ru-RU" dirty="0"/>
              <a:t>быть, именно в этом заключена суть воспитывающей деятельности учителя</a:t>
            </a:r>
            <a:r>
              <a:rPr lang="ru-RU" dirty="0" smtClean="0"/>
              <a:t>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0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107504"/>
            <a:ext cx="8229600" cy="1600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649491"/>
          </a:xfrm>
        </p:spPr>
        <p:txBody>
          <a:bodyPr>
            <a:noAutofit/>
          </a:bodyPr>
          <a:lstStyle/>
          <a:p>
            <a:r>
              <a:rPr lang="ru-RU" sz="2800" dirty="0"/>
              <a:t>“Задача учителя не только в том, чтобы помочь ученику развить талант, но </a:t>
            </a:r>
            <a:r>
              <a:rPr lang="ru-RU" sz="2800" b="1" i="1" dirty="0"/>
              <a:t>дать понять ученику, что талант, отпущенный ему природой – это ещё и большая ответственность</a:t>
            </a:r>
            <a:r>
              <a:rPr lang="ru-RU" sz="2800" dirty="0"/>
              <a:t>”.</a:t>
            </a:r>
          </a:p>
          <a:p>
            <a:r>
              <a:rPr lang="ru-RU" sz="2800" dirty="0" smtClean="0"/>
              <a:t>“</a:t>
            </a:r>
            <a:r>
              <a:rPr lang="ru-RU" sz="2800" dirty="0"/>
              <a:t>Я думаю нельзя себя называть учителем </a:t>
            </a:r>
            <a:r>
              <a:rPr lang="ru-RU" sz="2800" dirty="0" smtClean="0"/>
              <a:t>кого-либо.</a:t>
            </a:r>
          </a:p>
          <a:p>
            <a:pPr marL="0" indent="0">
              <a:buNone/>
            </a:pPr>
            <a:r>
              <a:rPr lang="ru-RU" sz="2800" dirty="0" smtClean="0"/>
              <a:t>Учеником </a:t>
            </a:r>
            <a:r>
              <a:rPr lang="ru-RU" sz="2800" dirty="0"/>
              <a:t>могу назвать лишь того, кто меня назовёт учителем. </a:t>
            </a:r>
            <a:r>
              <a:rPr lang="ru-RU" sz="2800" b="1" i="1" dirty="0"/>
              <a:t>Учитель – это не тот, кто чему-то конкретно кого-то научил, а тот, кто оказал на кого-то сильное влияние</a:t>
            </a:r>
            <a:r>
              <a:rPr lang="ru-RU" sz="2800" dirty="0"/>
              <a:t>. Вот это последнее – самое главное в слове учитель”.</a:t>
            </a:r>
          </a:p>
        </p:txBody>
      </p:sp>
    </p:spTree>
    <p:extLst>
      <p:ext uri="{BB962C8B-B14F-4D97-AF65-F5344CB8AC3E}">
        <p14:creationId xmlns:p14="http://schemas.microsoft.com/office/powerpoint/2010/main" val="6156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36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3668" name="Picture 2" descr="E:\с флешки\мои презентации\Плутарх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1143000"/>
            <a:ext cx="8229600" cy="160020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Опыт преподавания модуля «Основы православной культуры»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7859216" cy="3273227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http://experiment-opk.pravolimp.ru/lessons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www.diak-kuraev.livejournal.com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3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51520" y="908720"/>
            <a:ext cx="8510588" cy="132556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  <a:sym typeface="Wingdings 2"/>
              </a:rPr>
              <a:t> </a:t>
            </a:r>
            <a:r>
              <a:rPr lang="ru-RU" sz="4400" b="1" dirty="0" err="1" smtClean="0">
                <a:solidFill>
                  <a:srgbClr val="C00000"/>
                </a:solidFill>
                <a:latin typeface="Bookman Old Style" pitchFamily="18" charset="0"/>
              </a:rPr>
              <a:t>Вебинары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 по ОРКСЭ 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  <a:sym typeface="Wingdings 2"/>
              </a:rPr>
              <a:t>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284984"/>
            <a:ext cx="8662863" cy="2135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Bookman Old Style" pitchFamily="18" charset="0"/>
              </a:rPr>
              <a:t>http://www.prosv.ru/info.aspx?ob_no=31396</a:t>
            </a:r>
            <a:endParaRPr lang="ru-RU" sz="4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46"/>
          <p:cNvSpPr>
            <a:spLocks noChangeArrowheads="1"/>
          </p:cNvSpPr>
          <p:nvPr/>
        </p:nvSpPr>
        <p:spPr bwMode="auto">
          <a:xfrm>
            <a:off x="971550" y="215900"/>
            <a:ext cx="7129463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u="sng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 вопросам приобретения </a:t>
            </a:r>
            <a:endParaRPr lang="en-US" altLang="ru-RU" sz="2400" b="1" u="sng" dirty="0" smtClean="0">
              <a:solidFill>
                <a:srgbClr val="0027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просьба обращаться</a:t>
            </a:r>
            <a:r>
              <a:rPr lang="ru-RU" altLang="ru-RU" sz="2400" b="1" dirty="0" smtClean="0">
                <a:solidFill>
                  <a:srgbClr val="002776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203896" y="1089025"/>
            <a:ext cx="4356484" cy="2160240"/>
          </a:xfrm>
          <a:prstGeom prst="flowChartAlternateProcess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ОПТОВЫЕ ЗАКУПКИ</a:t>
            </a: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За бюджетные средства или за  безналичный расчёт от </a:t>
            </a:r>
            <a:r>
              <a:rPr lang="ru-RU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25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экз.</a:t>
            </a:r>
          </a:p>
          <a:p>
            <a:pPr>
              <a:defRPr/>
            </a:pPr>
            <a:endParaRPr lang="ru-RU" sz="10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94752" y="3505200"/>
            <a:ext cx="8712968" cy="3096344"/>
          </a:xfrm>
          <a:prstGeom prst="flowChartAlternateProcess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РОЗНИЧНЫЕ ЗАКУПКИ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В магазинах вашего города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или в интернет-магазинах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en-US" b="1" dirty="0" err="1">
                <a:solidFill>
                  <a:schemeClr val="tx1"/>
                </a:solidFill>
                <a:latin typeface="Georgia" panose="02040502050405020303" pitchFamily="18" charset="0"/>
              </a:rPr>
              <a:t>Ozon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Georgia" panose="02040502050405020303" pitchFamily="18" charset="0"/>
              </a:rPr>
              <a:t>ru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» (</a:t>
            </a:r>
            <a:r>
              <a:rPr lang="ru-RU" b="1" u="sng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anose="02040502050405020303" pitchFamily="18" charset="0"/>
                <a:hlinkClick r:id="rId3"/>
              </a:rPr>
              <a:t>http://www.ozon.ru/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), «Лабиринт» (</a:t>
            </a:r>
            <a:r>
              <a:rPr lang="ru-RU" b="1" u="sng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anose="02040502050405020303" pitchFamily="18" charset="0"/>
                <a:hlinkClick r:id="rId4"/>
              </a:rPr>
              <a:t>http://www.labirint.ru/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) 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Georgia" panose="02040502050405020303" pitchFamily="18" charset="0"/>
              </a:rPr>
              <a:t>Если вы сделали заказ в книготорговой компании на продукцию издательства «Просвещение» и он не был выполнен в течении </a:t>
            </a:r>
            <a:endParaRPr lang="en-US" b="1" i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Georgia" panose="02040502050405020303" pitchFamily="18" charset="0"/>
              </a:rPr>
              <a:t>5 дней, просьба сообщить об этом в издательство: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Тел.: </a:t>
            </a:r>
            <a:r>
              <a:rPr lang="ru-RU" b="1" i="1" dirty="0">
                <a:solidFill>
                  <a:schemeClr val="tx1"/>
                </a:solidFill>
                <a:latin typeface="Georgia" panose="02040502050405020303" pitchFamily="18" charset="0"/>
              </a:rPr>
              <a:t>8(495)789-30-40 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доб.</a:t>
            </a:r>
            <a:r>
              <a:rPr lang="ru-RU" b="1" i="1" dirty="0">
                <a:solidFill>
                  <a:schemeClr val="tx1"/>
                </a:solidFill>
                <a:latin typeface="Georgia" panose="02040502050405020303" pitchFamily="18" charset="0"/>
              </a:rPr>
              <a:t> 4075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E-mail:</a:t>
            </a:r>
            <a:r>
              <a:rPr lang="en-US" b="1" i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anose="02040502050405020303" pitchFamily="18" charset="0"/>
                <a:hlinkClick r:id="rId5"/>
              </a:rPr>
              <a:t>mbarsukova@prosv.ru</a:t>
            </a:r>
            <a:r>
              <a:rPr lang="en-US" b="1" i="1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  <a:endParaRPr lang="ru-RU" i="1" dirty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435600" y="1089025"/>
            <a:ext cx="3313113" cy="2087563"/>
          </a:xfrm>
          <a:prstGeom prst="flowChartAlternate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Тел. </a:t>
            </a:r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</a:rPr>
              <a:t>8(495)789-30-40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доб. </a:t>
            </a:r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</a:rPr>
              <a:t>4144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или </a:t>
            </a:r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</a:rPr>
              <a:t>4115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6"/>
              </a:rPr>
              <a:t>gtrofimova@prosv.ru</a:t>
            </a:r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7"/>
              </a:rPr>
              <a:t>rea@prosv.ru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787900" y="1700213"/>
            <a:ext cx="576263" cy="11525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571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6739" name="Объект 2"/>
          <p:cNvSpPr>
            <a:spLocks noGrp="1"/>
          </p:cNvSpPr>
          <p:nvPr>
            <p:ph idx="1"/>
          </p:nvPr>
        </p:nvSpPr>
        <p:spPr>
          <a:xfrm>
            <a:off x="684213" y="2133600"/>
            <a:ext cx="7467600" cy="48736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5400" b="1" smtClean="0">
                <a:solidFill>
                  <a:srgbClr val="C00000"/>
                </a:solidFill>
                <a:latin typeface="Bookman Old Style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997469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c"/>
              <a:defRPr/>
            </a:pPr>
            <a:r>
              <a:rPr lang="ru-RU" dirty="0"/>
              <a:t> 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Духовно-нравственное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развитие граждан России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является одной из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приоритетных задач современной образовательной системы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и представляет собой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законодательно закрепленный социальный заказ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для общего образования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Char char="c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соответствии с поручением Президента Российской Федерации  от 2 августа 2009 г. № Пр-2009 и Распоряжением Председателя Правительства Российской Федерации от 11 августа 2009 г. с </a:t>
            </a:r>
            <a:r>
              <a:rPr lang="ru-RU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 сентября  2012 г.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 во всех   субъектах Российской Федерации был введен курс </a:t>
            </a:r>
            <a:r>
              <a:rPr lang="ru-RU" altLang="ru-RU" sz="2400" b="1" dirty="0" smtClean="0">
                <a:solidFill>
                  <a:srgbClr val="002776"/>
                </a:solidFill>
                <a:latin typeface="Bookman Old Style" pitchFamily="18" charset="0"/>
              </a:rPr>
              <a:t>«Основы религиозных культур и светской этики».</a:t>
            </a:r>
          </a:p>
        </p:txBody>
      </p:sp>
    </p:spTree>
    <p:extLst>
      <p:ext uri="{BB962C8B-B14F-4D97-AF65-F5344CB8AC3E}">
        <p14:creationId xmlns:p14="http://schemas.microsoft.com/office/powerpoint/2010/main" val="2739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Y:\Полученные файлы\ПРЕЗЕНТАЦИЯ\РЕЛИГИИ\Учебники\iud_u4.jpg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526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Y:\Полученные файлы\ПРЕЗЕНТАЦИЯ\РЕЛИГИИ\Методички\Metod_etika_4kl.jpg"/>
          <p:cNvPicPr preferRelativeResize="0"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5029200"/>
            <a:ext cx="1081088" cy="14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Y:\Полученные файлы\ПРЕЗЕНТАЦИЯ\РЕЛИГИИ\Рабочие тетради\Bud_tetr.jpg"/>
          <p:cNvPicPr preferRelativeResize="0"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924800" y="9906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9" name="Прямоугольник 26"/>
          <p:cNvSpPr>
            <a:spLocks noChangeArrowheads="1"/>
          </p:cNvSpPr>
          <p:nvPr/>
        </p:nvSpPr>
        <p:spPr bwMode="auto">
          <a:xfrm>
            <a:off x="609600" y="15240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УМК «ОСНОВЫ РЕЛИГИОЗНЫХ КУЛЬТУР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И СВЕТСКОЙ ЭТИКИ»</a:t>
            </a:r>
          </a:p>
        </p:txBody>
      </p:sp>
      <p:pic>
        <p:nvPicPr>
          <p:cNvPr id="3" name="Picture 2" descr="Y:\Полученные файлы\ПРЕЗЕНТАЦИЯ\РЕЛИГИИ\Учебники\budd_u4.jpg"/>
          <p:cNvPicPr preferRelativeResize="0"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52600" y="32004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Y:\Полученные файлы\ПРЕЗЕНТАЦИЯ\РЕЛИГИИ\Учебники\islam_u4.jpg"/>
          <p:cNvPicPr preferRelativeResize="0"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66800" y="2362200"/>
            <a:ext cx="108108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Y:\Полученные файлы\ПРЕЗЕНТАЦИЯ\РЕЛИГИИ\Учебники\etyk_MIX_DEREVO.jpg"/>
          <p:cNvPicPr preferRelativeResize="0"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600200" y="14478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Y:\Полученные файлы\ПРЕЗЕНТАЦИЯ\РЕЛИГИИ\Учебники\pravoslavie_u4.jpg"/>
          <p:cNvPicPr preferRelativeResize="0">
            <a:picLocks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09600" y="6858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Y:\Полученные файлы\ПРЕЗЕНТАЦИЯ\РЕЛИГИИ\Учебники\mir_u4.jpg"/>
          <p:cNvPicPr preferRelativeResize="0">
            <a:picLocks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28600" y="33528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Y:\Полученные файлы\ПРЕЗЕНТАЦИЯ\РЕЛИГИИ\Рабочие тетради\islam_tetrad.jpg"/>
          <p:cNvPicPr preferRelativeResize="0">
            <a:picLocks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924800" y="27432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Y:\Полученные файлы\ПРЕЗЕНТАЦИЯ\РЕЛИГИИ\Рабочие тетради\iud_tetr.jpg"/>
          <p:cNvPicPr preferRelativeResize="0">
            <a:picLocks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7467600" y="18288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Y:\Полученные файлы\ПРЕЗЕНТАЦИЯ\РЕЛИГИИ\Рабочие тетради\prav_tetr.jpg"/>
          <p:cNvPicPr preferRelativeResize="0">
            <a:picLocks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6781800" y="2514600"/>
            <a:ext cx="108108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Y:\Полученные файлы\ПРЕЗЕНТАЦИЯ\РЕЛИГИИ\Рабочие тетради\mir_TETRAD.jpg"/>
          <p:cNvPicPr preferRelativeResize="0">
            <a:picLocks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7086600" y="685800"/>
            <a:ext cx="108108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8" descr="Y:\Полученные файлы\ПРЕЗЕНТАЦИЯ\РЕЛИГИИ\Методички\Metod_bud_4kl.jpg"/>
          <p:cNvPicPr preferRelativeResize="0">
            <a:picLocks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5562600" y="40386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1" descr="Y:\Полученные файлы\ПРЕЗЕНТАЦИЯ\РЕЛИГИИ\Методички\Metod_iud_4kl.jpg"/>
          <p:cNvPicPr preferRelativeResize="0">
            <a:picLocks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629400" y="4267200"/>
            <a:ext cx="108108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4" descr="Y:\Полученные файлы\ПРЕЗЕНТАЦИЯ\РЕЛИГИИ\Методички\Metod_prav_4kl.jpg"/>
          <p:cNvPicPr preferRelativeResize="0">
            <a:picLocks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5334000" y="53340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3" descr="Y:\Полученные файлы\ПРЕЗЕНТАЦИЯ\РЕЛИГИИ\Методички\Metod_mir_4kl.jpg"/>
          <p:cNvPicPr preferRelativeResize="0">
            <a:picLocks noChangeArrowheads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7086600" y="49530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89" name="Содержимое 7"/>
          <p:cNvSpPr>
            <a:spLocks/>
          </p:cNvSpPr>
          <p:nvPr/>
        </p:nvSpPr>
        <p:spPr bwMode="auto">
          <a:xfrm>
            <a:off x="8915400" y="6477000"/>
            <a:ext cx="228600" cy="193675"/>
          </a:xfrm>
          <a:prstGeom prst="flowChartAlternateProcess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12" name="Picture 3" descr="Y:\Полученные файлы\ПРЕЗЕНТАЦИЯ\РЕЛИГИИ\Рабочие тетради\etika_TETRAD_dop.jpg"/>
          <p:cNvPicPr preferRelativeResize="0">
            <a:picLocks noChangeArrowheads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6172200" y="1295400"/>
            <a:ext cx="10795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65" name="Rectangle 26"/>
          <p:cNvSpPr>
            <a:spLocks noChangeArrowheads="1"/>
          </p:cNvSpPr>
          <p:nvPr/>
        </p:nvSpPr>
        <p:spPr bwMode="auto">
          <a:xfrm>
            <a:off x="2971800" y="1371600"/>
            <a:ext cx="2514600" cy="3429000"/>
          </a:xfrm>
          <a:prstGeom prst="flowChartAlternateProcess">
            <a:avLst/>
          </a:prstGeom>
          <a:solidFill>
            <a:srgbClr val="FFFFFF">
              <a:alpha val="39999"/>
            </a:srgbClr>
          </a:solidFill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>
            <a:lvl1pPr marL="177800" indent="-177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b="1" u="sng">
                <a:solidFill>
                  <a:srgbClr val="112846"/>
                </a:solidFill>
                <a:latin typeface="Bookman Old Style" pitchFamily="18" charset="0"/>
                <a:cs typeface="Tahoma" pitchFamily="34" charset="0"/>
              </a:rPr>
              <a:t>СОСТАВ УМК:</a:t>
            </a:r>
          </a:p>
          <a:p>
            <a:pPr eaLnBrk="1" hangingPunct="1">
              <a:buFontTx/>
              <a:buNone/>
            </a:pPr>
            <a:r>
              <a:rPr lang="ru-RU" altLang="ru-RU" sz="1600">
                <a:solidFill>
                  <a:srgbClr val="002776"/>
                </a:solidFill>
                <a:latin typeface="Bookman Old Style" pitchFamily="18" charset="0"/>
                <a:sym typeface="Wingdings 2" pitchFamily="18" charset="2"/>
              </a:rPr>
              <a:t> </a:t>
            </a:r>
            <a:r>
              <a:rPr lang="ru-RU" altLang="ru-RU" sz="1600" b="1">
                <a:latin typeface="Bookman Old Style" pitchFamily="18" charset="0"/>
                <a:cs typeface="Tahoma" pitchFamily="34" charset="0"/>
              </a:rPr>
              <a:t>Рабочие программы</a:t>
            </a:r>
          </a:p>
          <a:p>
            <a:pPr eaLnBrk="1" hangingPunct="1">
              <a:buFontTx/>
              <a:buNone/>
            </a:pPr>
            <a:r>
              <a:rPr lang="ru-RU" altLang="ru-RU" sz="1600">
                <a:solidFill>
                  <a:srgbClr val="002776"/>
                </a:solidFill>
                <a:latin typeface="Bookman Old Style" pitchFamily="18" charset="0"/>
                <a:sym typeface="Wingdings 2" pitchFamily="18" charset="2"/>
              </a:rPr>
              <a:t> </a:t>
            </a:r>
            <a:r>
              <a:rPr lang="ru-RU" altLang="ru-RU" sz="1600" b="1">
                <a:latin typeface="Bookman Old Style" pitchFamily="18" charset="0"/>
                <a:cs typeface="Tahoma" pitchFamily="34" charset="0"/>
              </a:rPr>
              <a:t>Учебник</a:t>
            </a:r>
          </a:p>
          <a:p>
            <a:pPr eaLnBrk="1" hangingPunct="1">
              <a:buFontTx/>
              <a:buNone/>
            </a:pPr>
            <a:r>
              <a:rPr lang="ru-RU" altLang="ru-RU" sz="1600">
                <a:solidFill>
                  <a:srgbClr val="002776"/>
                </a:solidFill>
                <a:latin typeface="Bookman Old Style" pitchFamily="18" charset="0"/>
                <a:sym typeface="Wingdings 2" pitchFamily="18" charset="2"/>
              </a:rPr>
              <a:t> </a:t>
            </a:r>
            <a:r>
              <a:rPr lang="ru-RU" altLang="ru-RU" sz="1600" b="1">
                <a:latin typeface="Bookman Old Style" pitchFamily="18" charset="0"/>
                <a:cs typeface="Tahoma" pitchFamily="34" charset="0"/>
              </a:rPr>
              <a:t>Рабочая тетрадь</a:t>
            </a:r>
          </a:p>
          <a:p>
            <a:pPr eaLnBrk="1" hangingPunct="1">
              <a:buFontTx/>
              <a:buNone/>
            </a:pPr>
            <a:r>
              <a:rPr lang="ru-RU" altLang="ru-RU" sz="1600">
                <a:solidFill>
                  <a:srgbClr val="002776"/>
                </a:solidFill>
                <a:latin typeface="Bookman Old Style" pitchFamily="18" charset="0"/>
                <a:sym typeface="Wingdings 2" pitchFamily="18" charset="2"/>
              </a:rPr>
              <a:t> </a:t>
            </a:r>
            <a:r>
              <a:rPr lang="ru-RU" altLang="ru-RU" sz="1600" b="1">
                <a:latin typeface="Bookman Old Style" pitchFamily="18" charset="0"/>
                <a:cs typeface="Tahoma" pitchFamily="34" charset="0"/>
              </a:rPr>
              <a:t>Методические  рекомендации</a:t>
            </a:r>
          </a:p>
          <a:p>
            <a:pPr eaLnBrk="1" hangingPunct="1">
              <a:buFontTx/>
              <a:buNone/>
            </a:pPr>
            <a:r>
              <a:rPr lang="ru-RU" altLang="ru-RU" sz="1600">
                <a:solidFill>
                  <a:srgbClr val="002776"/>
                </a:solidFill>
                <a:latin typeface="Bookman Old Style" pitchFamily="18" charset="0"/>
                <a:sym typeface="Wingdings 2" pitchFamily="18" charset="2"/>
              </a:rPr>
              <a:t> </a:t>
            </a:r>
            <a:r>
              <a:rPr lang="ru-RU" altLang="ru-RU" sz="1600" b="1">
                <a:latin typeface="Bookman Old Style" pitchFamily="18" charset="0"/>
                <a:cs typeface="Tahoma" pitchFamily="34" charset="0"/>
              </a:rPr>
              <a:t>Книга для учителя</a:t>
            </a:r>
          </a:p>
          <a:p>
            <a:pPr eaLnBrk="1" hangingPunct="1">
              <a:buFontTx/>
              <a:buNone/>
            </a:pPr>
            <a:r>
              <a:rPr lang="ru-RU" altLang="ru-RU" sz="1600">
                <a:solidFill>
                  <a:srgbClr val="002776"/>
                </a:solidFill>
                <a:latin typeface="Bookman Old Style" pitchFamily="18" charset="0"/>
                <a:sym typeface="Wingdings 2" pitchFamily="18" charset="2"/>
              </a:rPr>
              <a:t> </a:t>
            </a:r>
            <a:r>
              <a:rPr lang="ru-RU" altLang="ru-RU" sz="1600" b="1">
                <a:latin typeface="Bookman Old Style" pitchFamily="18" charset="0"/>
                <a:cs typeface="Tahoma" pitchFamily="34" charset="0"/>
              </a:rPr>
              <a:t>Электронное приложение</a:t>
            </a:r>
          </a:p>
        </p:txBody>
      </p:sp>
      <p:pic>
        <p:nvPicPr>
          <p:cNvPr id="16" name="Picture 10" descr="Y:\Полученные файлы\ПРЕЗЕНТАЦИЯ\РЕЛИГИИ\Методички\Metod_islam_4kl.jpg"/>
          <p:cNvPicPr preferRelativeResize="0">
            <a:picLocks noChangeArrowheads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6248400" y="5257800"/>
            <a:ext cx="108108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67" name="Прямоугольник 22"/>
          <p:cNvSpPr>
            <a:spLocks noChangeArrowheads="1"/>
          </p:cNvSpPr>
          <p:nvPr/>
        </p:nvSpPr>
        <p:spPr bwMode="auto">
          <a:xfrm>
            <a:off x="228600" y="53340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3399"/>
                </a:solidFill>
                <a:latin typeface="Georgia" pitchFamily="18" charset="0"/>
                <a:cs typeface="Tahoma" pitchFamily="34" charset="0"/>
              </a:rPr>
              <a:t>Дополнительные материалы </a:t>
            </a:r>
            <a:r>
              <a:rPr lang="ru-RU" altLang="ru-RU" sz="1800" b="1">
                <a:solidFill>
                  <a:srgbClr val="003399"/>
                </a:solidFill>
                <a:latin typeface="Georgia" pitchFamily="18" charset="0"/>
                <a:cs typeface="Tahoma" pitchFamily="34" charset="0"/>
              </a:rPr>
              <a:t>размещены  электронном  каталоге издательства на  сайте </a:t>
            </a:r>
            <a:r>
              <a:rPr lang="en-US" altLang="ru-RU" sz="1800" b="1">
                <a:latin typeface="Georgia" pitchFamily="18" charset="0"/>
                <a:cs typeface="Tahoma" pitchFamily="34" charset="0"/>
                <a:hlinkClick r:id="rId21"/>
              </a:rPr>
              <a:t>www.prosv.ru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3509465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9556" y="2708920"/>
            <a:ext cx="8624888" cy="72866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altLang="ru-RU" sz="2000" b="1" dirty="0" smtClean="0">
                <a:solidFill>
                  <a:srgbClr val="002776"/>
                </a:solidFill>
                <a:latin typeface="Georgia" pitchFamily="18" charset="0"/>
              </a:rPr>
              <a:t>Цель введения в 4-х  классах общеобразовательных учреждений с 1 сентября 2012  года</a:t>
            </a:r>
            <a:br>
              <a:rPr lang="ru-RU" altLang="ru-RU" sz="2000" b="1" dirty="0" smtClean="0">
                <a:solidFill>
                  <a:srgbClr val="002776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002776"/>
                </a:solidFill>
                <a:latin typeface="Georgia" pitchFamily="18" charset="0"/>
              </a:rPr>
              <a:t> комплексного учебного  курса</a:t>
            </a:r>
            <a:br>
              <a:rPr lang="ru-RU" altLang="ru-RU" sz="2000" b="1" dirty="0" smtClean="0">
                <a:solidFill>
                  <a:srgbClr val="002776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 «Основы религиозных культур и светской этики» (ОРКСЭ):</a:t>
            </a:r>
            <a:b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alt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79512" y="3645024"/>
            <a:ext cx="8856984" cy="287960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формирование у младшего подростка мотиваций </a:t>
            </a:r>
            <a:r>
              <a:rPr lang="ru-RU" alt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к осознанному нравственному поведению</a:t>
            </a: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, </a:t>
            </a:r>
            <a:r>
              <a:rPr lang="ru-RU" alt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основанному на знании и уважении культурных и религиозных традиций многонационального народа России, а также</a:t>
            </a: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к диалогу</a:t>
            </a: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с представителями других культур и мировоззрений. </a:t>
            </a:r>
          </a:p>
        </p:txBody>
      </p:sp>
      <p:pic>
        <p:nvPicPr>
          <p:cNvPr id="28676" name="Picture 5" descr="http://86sch9-nyagan.edusite.ru/images/m456o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4000" cy="213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Стратегия развития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воспитания </a:t>
            </a:r>
            <a:br>
              <a:rPr lang="ru-RU" sz="2400" b="1" dirty="0" smtClean="0">
                <a:solidFill>
                  <a:srgbClr val="C00000"/>
                </a:solidFill>
                <a:effectLst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Российской Федерации на период до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2025 года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Приоритетная задача Российской Федерации </a:t>
            </a:r>
            <a:r>
              <a:rPr lang="ru-RU" dirty="0"/>
              <a:t>– формирование новых </a:t>
            </a:r>
            <a:r>
              <a:rPr lang="ru-RU" dirty="0" smtClean="0"/>
              <a:t>поколений, обладающих </a:t>
            </a:r>
            <a:r>
              <a:rPr lang="ru-RU" dirty="0"/>
              <a:t>знаниями и умениями, которые отвечают требованиям XXI </a:t>
            </a:r>
            <a:r>
              <a:rPr lang="ru-RU" dirty="0" smtClean="0"/>
              <a:t>века, </a:t>
            </a:r>
            <a:r>
              <a:rPr lang="ru-RU" b="1" i="1" dirty="0" smtClean="0"/>
              <a:t>разделяющих </a:t>
            </a:r>
            <a:r>
              <a:rPr lang="ru-RU" b="1" i="1" dirty="0"/>
              <a:t>традиционные нравственные ценности, готовых к мирному созиданию </a:t>
            </a:r>
            <a:r>
              <a:rPr lang="ru-RU" b="1" i="1" dirty="0" smtClean="0"/>
              <a:t>и защите </a:t>
            </a:r>
            <a:r>
              <a:rPr lang="ru-RU" b="1" i="1" dirty="0"/>
              <a:t>Родины</a:t>
            </a:r>
            <a:r>
              <a:rPr lang="ru-RU" dirty="0"/>
              <a:t>. Ключевым инструментом решения этой задачи является </a:t>
            </a:r>
            <a:r>
              <a:rPr lang="ru-RU" dirty="0" smtClean="0"/>
              <a:t>воспитание детей.</a:t>
            </a:r>
          </a:p>
          <a:p>
            <a:r>
              <a:rPr lang="ru-RU" b="1" u="sng" dirty="0" smtClean="0"/>
              <a:t>Стратегические </a:t>
            </a:r>
            <a:r>
              <a:rPr lang="ru-RU" b="1" u="sng" dirty="0"/>
              <a:t>ориентиры воспитания </a:t>
            </a:r>
            <a:r>
              <a:rPr lang="ru-RU" dirty="0"/>
              <a:t>сформулированы Президентом </a:t>
            </a:r>
            <a:r>
              <a:rPr lang="ru-RU" dirty="0" smtClean="0"/>
              <a:t>Российской Федерации </a:t>
            </a:r>
            <a:r>
              <a:rPr lang="ru-RU" dirty="0"/>
              <a:t>В. В. Путиным: «…Формирование гармоничной личности, </a:t>
            </a:r>
            <a:r>
              <a:rPr lang="ru-RU" dirty="0" smtClean="0"/>
              <a:t>воспитание гражданина </a:t>
            </a:r>
            <a:r>
              <a:rPr lang="ru-RU" dirty="0"/>
              <a:t>России – </a:t>
            </a:r>
            <a:r>
              <a:rPr lang="ru-RU" b="1" i="1" dirty="0"/>
              <a:t>зрелого, ответственного человека, в котором сочетается любовь </a:t>
            </a:r>
            <a:r>
              <a:rPr lang="ru-RU" b="1" i="1" dirty="0" smtClean="0"/>
              <a:t>к большой </a:t>
            </a:r>
            <a:r>
              <a:rPr lang="ru-RU" b="1" i="1" dirty="0"/>
              <a:t>и малой родине, общенациональная и этническая идентичность, уважение </a:t>
            </a:r>
            <a:r>
              <a:rPr lang="ru-RU" b="1" i="1" dirty="0" smtClean="0"/>
              <a:t>к культуре</a:t>
            </a:r>
            <a:r>
              <a:rPr lang="ru-RU" b="1" i="1" dirty="0"/>
              <a:t>, традициям людей, которые живут рядом</a:t>
            </a:r>
            <a:r>
              <a:rPr lang="ru-RU" dirty="0" smtClean="0"/>
              <a:t>».</a:t>
            </a:r>
          </a:p>
          <a:p>
            <a:r>
              <a:rPr lang="ru-RU" b="1" u="sng" dirty="0" smtClean="0"/>
              <a:t>Ожидаемые результаты</a:t>
            </a:r>
            <a:r>
              <a:rPr lang="ru-RU" dirty="0" smtClean="0"/>
              <a:t>: утверждение </a:t>
            </a:r>
            <a:r>
              <a:rPr lang="ru-RU" dirty="0"/>
              <a:t>в детской среде </a:t>
            </a:r>
            <a:r>
              <a:rPr lang="ru-RU" b="1" i="1" dirty="0"/>
              <a:t>позитивных моделей поведения как нормы</a:t>
            </a:r>
            <a:r>
              <a:rPr lang="ru-RU" dirty="0"/>
              <a:t>, снижение </a:t>
            </a:r>
            <a:r>
              <a:rPr lang="ru-RU" dirty="0" smtClean="0"/>
              <a:t>уровня негативных </a:t>
            </a:r>
            <a:r>
              <a:rPr lang="ru-RU" dirty="0"/>
              <a:t>социальных </a:t>
            </a:r>
            <a:r>
              <a:rPr lang="ru-RU" dirty="0" smtClean="0"/>
              <a:t>явлений.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0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6484">
            <a:off x="269875" y="256857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alt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Модули предмета </a:t>
            </a:r>
            <a:br>
              <a:rPr lang="ru-RU" altLang="ru-RU" sz="2400" b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«Основы религиозных культур и светской этики»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97025"/>
            <a:ext cx="8610600" cy="4503738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b="1" smtClean="0">
                <a:solidFill>
                  <a:srgbClr val="003399"/>
                </a:solidFill>
                <a:latin typeface="Bookman Old Style" pitchFamily="18" charset="0"/>
              </a:rPr>
              <a:t>ОСНОВЫ ПРАВОСЛАВНОЙ КУЛЬТУРЫ</a:t>
            </a:r>
          </a:p>
        </p:txBody>
      </p:sp>
      <p:pic>
        <p:nvPicPr>
          <p:cNvPr id="36869" name="Picture 7" descr="Y:\Полученные файлы\ПРЕЗЕНТАЦИЯ\РЕЛИГИИ\Учебники\pravoslavie_u4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3226">
            <a:off x="1658938" y="3181350"/>
            <a:ext cx="2174875" cy="32385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4" descr="Y:\Полученные файлы\ПРЕЗЕНТАЦИЯ\РЕЛИГИИ\Методички\Metod_prav_4kl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60">
            <a:off x="3962400" y="3260725"/>
            <a:ext cx="1981200" cy="249237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Y:\Полученные файлы\ПРЕЗЕНТАЦИЯ\РЕЛИГИИ\Рабочие тетради\prav_tetr.jp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226">
            <a:off x="6324600" y="3395663"/>
            <a:ext cx="2043113" cy="296068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1"/>
          <p:cNvSpPr txBox="1">
            <a:spLocks noChangeArrowheads="1"/>
          </p:cNvSpPr>
          <p:nvPr/>
        </p:nvSpPr>
        <p:spPr bwMode="auto">
          <a:xfrm>
            <a:off x="2362200" y="2030413"/>
            <a:ext cx="5181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Bookman Old Style" pitchFamily="18" charset="0"/>
              </a:rPr>
              <a:t>Кураев А.В. Основы духовно-нравственной культуры народов России. Основы православной культуры. Учебник.</a:t>
            </a:r>
          </a:p>
        </p:txBody>
      </p:sp>
    </p:spTree>
    <p:extLst>
      <p:ext uri="{BB962C8B-B14F-4D97-AF65-F5344CB8AC3E}">
        <p14:creationId xmlns:p14="http://schemas.microsoft.com/office/powerpoint/2010/main" val="8663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effectLst/>
              </a:rPr>
              <a:t>Цель курса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«ОПК»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в 4 </a:t>
            </a:r>
            <a:r>
              <a:rPr lang="ru-RU" sz="3600" b="1" dirty="0" err="1">
                <a:solidFill>
                  <a:srgbClr val="C00000"/>
                </a:solidFill>
                <a:effectLst/>
              </a:rPr>
              <a:t>кл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.</a:t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(о. А. Кураев)</a:t>
            </a:r>
            <a:endParaRPr lang="ru-RU" sz="3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Привить </a:t>
            </a:r>
            <a:r>
              <a:rPr lang="ru-RU" sz="2800" b="1" i="1" dirty="0"/>
              <a:t>детям навыки нравственного самоанализа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r>
              <a:rPr lang="ru-RU" sz="2800" dirty="0" smtClean="0"/>
              <a:t>«Чтобы </a:t>
            </a:r>
            <a:r>
              <a:rPr lang="ru-RU" sz="2800" dirty="0"/>
              <a:t>ребенок открыл внутренний мир своей души, познакомился со своей душой. Чтобы он научился реагировать не только на боль в пальчике, но и на боль своей совести. Чтобы он научился обращаться к совести, прося ее ответить, к добру или ко злу то или иное его </a:t>
            </a:r>
            <a:r>
              <a:rPr lang="ru-RU" sz="2800" dirty="0" smtClean="0"/>
              <a:t>стремление».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70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1085</TotalTime>
  <Words>2039</Words>
  <Application>Microsoft Office PowerPoint</Application>
  <PresentationFormat>Экран (4:3)</PresentationFormat>
  <Paragraphs>164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введения в 4-х  классах общеобразовательных учреждений с 1 сентября 2012  года  комплексного учебного  курса  «Основы религиозных культур и светской этики» (ОРКСЭ): </vt:lpstr>
      <vt:lpstr>Стратегия развития воспитания  в Российской Федерации на период до 2025 года</vt:lpstr>
      <vt:lpstr>Модули предмета  «Основы религиозных культур и светской этики»</vt:lpstr>
      <vt:lpstr>Цель курса «ОПК» в 4 кл. (о. А. Кураев)</vt:lpstr>
      <vt:lpstr>Составляющие процесса формирования мотивации к осознанному  нравственному поведению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Необходимость диалога  (Марк Оливер)</vt:lpstr>
      <vt:lpstr>Страницы учебника «Основы православной культуры»</vt:lpstr>
      <vt:lpstr>Презентация PowerPoint</vt:lpstr>
      <vt:lpstr>Диалогический подход</vt:lpstr>
      <vt:lpstr>Создание почты</vt:lpstr>
      <vt:lpstr>Урок № 8</vt:lpstr>
      <vt:lpstr>Презентация PowerPoint</vt:lpstr>
      <vt:lpstr>Презентация PowerPoint</vt:lpstr>
      <vt:lpstr>Презентация PowerPoint</vt:lpstr>
      <vt:lpstr>Мысли о воспитании К.Д. Ушинского</vt:lpstr>
      <vt:lpstr>Презентация PowerPoint</vt:lpstr>
      <vt:lpstr>«Ситуации успеха» на уроках по ОПК</vt:lpstr>
      <vt:lpstr>Технология создания  ситуаций успеха на уроке ОПК</vt:lpstr>
      <vt:lpstr>Презентация PowerPoint</vt:lpstr>
      <vt:lpstr>Презентация PowerPoint</vt:lpstr>
      <vt:lpstr>Методика организации и проведения экскурсий  (из опыта Т.В.Комаровой)</vt:lpstr>
      <vt:lpstr>Презентация PowerPoint</vt:lpstr>
      <vt:lpstr>Цитаты из книги бессменного директора московской гимназии №1543 Юрия Завельского "Еще раз об учителе: Мысли вразброс"</vt:lpstr>
      <vt:lpstr>Презентация PowerPoint</vt:lpstr>
      <vt:lpstr>Презентация PowerPoint</vt:lpstr>
      <vt:lpstr>Опыт преподавания модуля «Основы православной культуры»</vt:lpstr>
      <vt:lpstr> Вебинары по ОРКСЭ 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ПОДХОДЫ  К ПРЕПОДАВАНИЮ КУРСА  «ОСНОВЫ РЕЛИГИОЗНЫХ КУЛЬТУР  И СВЕТСКОЙ ЭТИКИ».  МЕТОДИЧЕСКИЕ ПРИЕМЫ ПРОВЕДЕНИЯ УРОКОВ  ПО УМК ИЗДАТЕЛЬСТВА «ПРОСВЕЩЕНИЕ»</dc:title>
  <dc:creator>Пустовойт Юлия Владимировна</dc:creator>
  <cp:lastModifiedBy>1</cp:lastModifiedBy>
  <cp:revision>54</cp:revision>
  <dcterms:created xsi:type="dcterms:W3CDTF">2015-05-14T12:20:10Z</dcterms:created>
  <dcterms:modified xsi:type="dcterms:W3CDTF">2018-03-12T04:29:11Z</dcterms:modified>
</cp:coreProperties>
</file>