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4610"/>
  </p:normalViewPr>
  <p:slideViewPr>
    <p:cSldViewPr snapToGrid="0" snapToObjects="1">
      <p:cViewPr>
        <p:scale>
          <a:sx n="164" d="100"/>
          <a:sy n="164" d="100"/>
        </p:scale>
        <p:origin x="-11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2913063" y="0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D3AA1D-2319-4E4B-A49D-1BF79CAA6CB1}" type="datetimeFigureOut">
              <a:rPr lang="ru-RU" smtClean="0"/>
              <a:t>14.10.2025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2913063" y="8685213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D1CBB-188A-4115-A030-7575B82896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157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BB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40200" y="449775"/>
            <a:ext cx="3983700" cy="1593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262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Обзор психотехнических упражнений в физическом воспитании и спортивной подготовке
</a:t>
            </a:r>
            <a:endParaRPr lang="en-US" sz="2262" dirty="0"/>
          </a:p>
        </p:txBody>
      </p:sp>
      <p:sp>
        <p:nvSpPr>
          <p:cNvPr id="5" name="Text 1"/>
          <p:cNvSpPr txBox="1"/>
          <p:nvPr/>
        </p:nvSpPr>
        <p:spPr>
          <a:xfrm>
            <a:off x="340200" y="3118500"/>
            <a:ext cx="3766800" cy="17607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Методы повышения психофизиологической устойчивости через психотехнические игры и упражнения.
</a:t>
            </a:r>
            <a:r>
              <a:rPr lang="en-US" sz="100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Васильева Елена Владимировна - методист МОУ ДО "Турочакская ДЮСШ" 
15.10.2025г.
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729" y="1521533"/>
            <a:ext cx="4149693" cy="24012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674625" y="4073600"/>
            <a:ext cx="4227600" cy="24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buNone/>
            </a:pPr>
            <a:endParaRPr lang="en-US" dirty="0"/>
          </a:p>
        </p:txBody>
      </p:sp>
      <p:sp>
        <p:nvSpPr>
          <p:cNvPr id="5" name="Text 1"/>
          <p:cNvSpPr txBox="1"/>
          <p:nvPr/>
        </p:nvSpPr>
        <p:spPr>
          <a:xfrm>
            <a:off x="415925" y="1699750"/>
            <a:ext cx="3540900" cy="2037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2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Сопоставление данных с эмоциональными опросниками подтверждает комплексное снижение стресса и улучшение самочувствия подростков.
За 6 недель регулярных занятий уровень кортизола снизился на 18%, демонстрируя значимый стресс-редуктивный эффект.
</a:t>
            </a:r>
            <a:endParaRPr lang="en-US" sz="1225" dirty="0"/>
          </a:p>
        </p:txBody>
      </p:sp>
      <p:sp>
        <p:nvSpPr>
          <p:cNvPr id="6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</a:t>
            </a:r>
            <a:endParaRPr lang="en-US" sz="1000" dirty="0"/>
          </a:p>
        </p:txBody>
      </p:sp>
      <p:sp>
        <p:nvSpPr>
          <p:cNvPr id="7" name="Text 3"/>
          <p:cNvSpPr txBox="1"/>
          <p:nvPr/>
        </p:nvSpPr>
        <p:spPr>
          <a:xfrm>
            <a:off x="415925" y="393900"/>
            <a:ext cx="8214600" cy="77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Динамика снижения уровня спортивного стресса под воздействием упражнений
</a:t>
            </a:r>
            <a:endParaRPr lang="en-US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 0"/>
          <p:cNvSpPr txBox="1"/>
          <p:nvPr/>
        </p:nvSpPr>
        <p:spPr>
          <a:xfrm>
            <a:off x="337920" y="393900"/>
            <a:ext cx="84678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75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Интеграция психотехнических упражнений в тренировочный процесс спортивной школы
</a:t>
            </a:r>
            <a:endParaRPr lang="en-US" sz="1755" dirty="0"/>
          </a:p>
        </p:txBody>
      </p:sp>
      <p:sp>
        <p:nvSpPr>
          <p:cNvPr id="9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11</a:t>
            </a:r>
            <a:endParaRPr lang="en-US" sz="1000" dirty="0"/>
          </a:p>
        </p:txBody>
      </p:sp>
      <p:sp>
        <p:nvSpPr>
          <p:cNvPr id="10" name="Text 2"/>
          <p:cNvSpPr txBox="1"/>
          <p:nvPr/>
        </p:nvSpPr>
        <p:spPr>
          <a:xfrm>
            <a:off x="497000" y="2896775"/>
            <a:ext cx="2488800" cy="1045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30039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Подготовительный этап
</a:t>
            </a:r>
            <a:r>
              <a:rPr lang="en-US" sz="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Включение простых психотехнических упражнений для активации внимания и координации перед основной тренировкой.
</a:t>
            </a:r>
            <a:endParaRPr lang="en-US" sz="1200" dirty="0"/>
          </a:p>
        </p:txBody>
      </p:sp>
      <p:sp>
        <p:nvSpPr>
          <p:cNvPr id="11" name="Text 3"/>
          <p:cNvSpPr txBox="1"/>
          <p:nvPr/>
        </p:nvSpPr>
        <p:spPr>
          <a:xfrm>
            <a:off x="2413275" y="1371725"/>
            <a:ext cx="2488800" cy="1045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Основной тренировочный цикл
</a:t>
            </a:r>
            <a:r>
              <a:rPr lang="en-US" sz="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Регулярное выполнение комплексов, направленных на развитие реактивности и стрессоустойчивости у спортсменов.
</a:t>
            </a:r>
            <a:endParaRPr lang="en-US" sz="1200" dirty="0"/>
          </a:p>
        </p:txBody>
      </p:sp>
      <p:sp>
        <p:nvSpPr>
          <p:cNvPr id="12" name="Text 4"/>
          <p:cNvSpPr txBox="1"/>
          <p:nvPr/>
        </p:nvSpPr>
        <p:spPr>
          <a:xfrm>
            <a:off x="4314525" y="2887875"/>
            <a:ext cx="2488800" cy="1045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Восстановительная фаза
</a:t>
            </a:r>
            <a:r>
              <a:rPr lang="en-US" sz="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Использование расслабляющих психотехнических методик для снижения уровня усталости и психоэмоционального напряжения.
</a:t>
            </a:r>
            <a:endParaRPr lang="en-US" sz="1200" dirty="0"/>
          </a:p>
        </p:txBody>
      </p:sp>
      <p:sp>
        <p:nvSpPr>
          <p:cNvPr id="13" name="Text 5"/>
          <p:cNvSpPr txBox="1"/>
          <p:nvPr/>
        </p:nvSpPr>
        <p:spPr>
          <a:xfrm>
            <a:off x="6226925" y="1371725"/>
            <a:ext cx="2488800" cy="1045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Мониторинг и тестирование
</a:t>
            </a:r>
            <a:r>
              <a:rPr lang="en-US" sz="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Проведение регулярных тестирований для оценки прогресса и коррекции программ с учетом индивидуальных особенностей спортсменов.
</a:t>
            </a:r>
            <a:endParaRPr lang="en-US" sz="1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425" y="1168003"/>
            <a:ext cx="3757200" cy="335359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941800" y="1610406"/>
            <a:ext cx="3449700" cy="1419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Первая игра направлена на синхронизацию действий: команды передают визуальные сигналы в определённой последовательности, что требует коллективной концентрации и быстрого реагирования. Такие упражнения улучшают коммуникацию и взаимодействие.
</a:t>
            </a:r>
            <a:endParaRPr lang="en-US" sz="1100" dirty="0"/>
          </a:p>
        </p:txBody>
      </p:sp>
      <p:sp>
        <p:nvSpPr>
          <p:cNvPr id="8" name="Text 1"/>
          <p:cNvSpPr txBox="1"/>
          <p:nvPr/>
        </p:nvSpPr>
        <p:spPr>
          <a:xfrm>
            <a:off x="475850" y="393900"/>
            <a:ext cx="81837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088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Примеры психотехнических игр для командной работы
</a:t>
            </a:r>
            <a:endParaRPr lang="en-US" sz="2088" dirty="0"/>
          </a:p>
        </p:txBody>
      </p:sp>
      <p:sp>
        <p:nvSpPr>
          <p:cNvPr id="9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12</a:t>
            </a:r>
            <a:endParaRPr lang="en-US" sz="1000" dirty="0"/>
          </a:p>
        </p:txBody>
      </p:sp>
      <p:sp>
        <p:nvSpPr>
          <p:cNvPr id="10" name="Text 3"/>
          <p:cNvSpPr txBox="1"/>
          <p:nvPr/>
        </p:nvSpPr>
        <p:spPr>
          <a:xfrm>
            <a:off x="941800" y="3465256"/>
            <a:ext cx="3449700" cy="1419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Вторая игра состоит из череды заданий на передачу информации и координацию движений, стимулируя групповое внимание и взаимопонимание. Этот метод способствует развитию сплочённости и усиливает командное доверие при выполнении сложных задач.
</a:t>
            </a:r>
            <a:endParaRPr lang="en-US" sz="11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575" y="1876469"/>
            <a:ext cx="4152000" cy="1691329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674625" y="4073600"/>
            <a:ext cx="4152000" cy="24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buNone/>
            </a:pPr>
            <a:endParaRPr lang="en-US" dirty="0"/>
          </a:p>
        </p:txBody>
      </p:sp>
      <p:sp>
        <p:nvSpPr>
          <p:cNvPr id="5" name="Text 1"/>
          <p:cNvSpPr txBox="1"/>
          <p:nvPr/>
        </p:nvSpPr>
        <p:spPr>
          <a:xfrm>
            <a:off x="415925" y="1699750"/>
            <a:ext cx="3509100" cy="2045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29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Сравнительный анализ данных по ключевым показателям эффективности тренинга с психотехникой и без неё 
Психотехнические упражнения способствовали существенному улучшению всех изученных показателей по сравнению с предыдущими годами.
</a:t>
            </a:r>
            <a:endParaRPr lang="en-US" sz="1290" dirty="0"/>
          </a:p>
        </p:txBody>
      </p:sp>
      <p:sp>
        <p:nvSpPr>
          <p:cNvPr id="6" name="Text 2"/>
          <p:cNvSpPr txBox="1"/>
          <p:nvPr/>
        </p:nvSpPr>
        <p:spPr>
          <a:xfrm>
            <a:off x="415925" y="393900"/>
            <a:ext cx="8214600" cy="77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Результаты внедрения психотехнических упражнений в спортивной школе
</a:t>
            </a:r>
            <a:endParaRPr lang="en-US" sz="2400" dirty="0"/>
          </a:p>
        </p:txBody>
      </p:sp>
      <p:sp>
        <p:nvSpPr>
          <p:cNvPr id="7" name="Text 3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13</a:t>
            </a:r>
            <a:endParaRPr lang="en-US" sz="1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5062500" y="1646075"/>
            <a:ext cx="3186600" cy="1812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Рекомендуется проводить тренировки с постепенным повышением нагрузки, учитывая индивидуальные особенности каждого спортсмена для максимальной эффективности.
</a:t>
            </a:r>
            <a:endParaRPr lang="en-US" sz="1400" dirty="0"/>
          </a:p>
        </p:txBody>
      </p:sp>
      <p:sp>
        <p:nvSpPr>
          <p:cNvPr id="4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14</a:t>
            </a:r>
            <a:endParaRPr lang="en-US" sz="1000" dirty="0"/>
          </a:p>
        </p:txBody>
      </p:sp>
      <p:sp>
        <p:nvSpPr>
          <p:cNvPr id="5" name="Text 2"/>
          <p:cNvSpPr txBox="1"/>
          <p:nvPr/>
        </p:nvSpPr>
        <p:spPr>
          <a:xfrm>
            <a:off x="740750" y="1646075"/>
            <a:ext cx="3481800" cy="1812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2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2-3 раза в неделю
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является оптимальной частотой проведения занятий для устойчивого прогресса в психофизиологической подготовке.
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Рекомендации методистов спортивной школы, 2023
</a:t>
            </a:r>
            <a:endParaRPr lang="en-US" sz="26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BB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763300" y="1165200"/>
            <a:ext cx="7374600" cy="280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Перспективы и значимость психотехнических методов в спортивной подготовке
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Психотехнические упражнения играют ключевую роль в комплексной подготовке юных спортсменов, способствуя развитию важнейших психологических качеств и улучшению результатов на всех этапах тренировочного процесса.
</a:t>
            </a:r>
            <a:endParaRPr lang="en-US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425" y="1168003"/>
            <a:ext cx="3757200" cy="335359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" y="75715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941800" y="1610406"/>
            <a:ext cx="3449700" cy="1419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 "Светофор" — тренирует внимание и реакцию. Спортсмены быстро меняют действия в зависимости от цветовых сигналов тренера, улучшая концентрацию и скорость принятия решений.
</a:t>
            </a:r>
            <a:endParaRPr lang="en-US" sz="1100" dirty="0"/>
          </a:p>
        </p:txBody>
      </p:sp>
      <p:sp>
        <p:nvSpPr>
          <p:cNvPr id="8" name="Text 1"/>
          <p:cNvSpPr txBox="1"/>
          <p:nvPr/>
        </p:nvSpPr>
        <p:spPr>
          <a:xfrm>
            <a:off x="475850" y="393900"/>
            <a:ext cx="81837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75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Примеры психотехнических игр и упражнений для юных спортсменов
</a:t>
            </a:r>
            <a:endParaRPr lang="en-US" sz="1755" dirty="0"/>
          </a:p>
        </p:txBody>
      </p:sp>
      <p:sp>
        <p:nvSpPr>
          <p:cNvPr id="9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16</a:t>
            </a:r>
            <a:endParaRPr lang="en-US" sz="1000" dirty="0"/>
          </a:p>
        </p:txBody>
      </p:sp>
      <p:sp>
        <p:nvSpPr>
          <p:cNvPr id="10" name="Text 3"/>
          <p:cNvSpPr txBox="1"/>
          <p:nvPr/>
        </p:nvSpPr>
        <p:spPr>
          <a:xfrm>
            <a:off x="941800" y="3465256"/>
            <a:ext cx="3449700" cy="1419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2. Упражнение "Лабиринт" развивает пространственное мышление и координацию. Задача — пройти заданный маршрут с закрытыми глазами, ориентируясь на голосовые подсказки тренера.
</a:t>
            </a:r>
            <a:endParaRPr lang="en-US" sz="11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99" y="-1"/>
            <a:ext cx="6860912" cy="512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00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632" y="501325"/>
            <a:ext cx="3754987" cy="42069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337925" y="1985375"/>
            <a:ext cx="4234200" cy="1929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 1960-х годов психотехника активно внедряется в спорт, опираясь на психофизиологию для улучшения внимания, координации и стрессоустойчивости у молодых спортсменов.
</a:t>
            </a:r>
            <a:endParaRPr lang="en-US" sz="1400" dirty="0"/>
          </a:p>
        </p:txBody>
      </p:sp>
      <p:sp>
        <p:nvSpPr>
          <p:cNvPr id="7" name="Text 1"/>
          <p:cNvSpPr txBox="1"/>
          <p:nvPr/>
        </p:nvSpPr>
        <p:spPr>
          <a:xfrm>
            <a:off x="337925" y="393900"/>
            <a:ext cx="4366200" cy="946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Истоки и развитие психотехники в спорте
</a:t>
            </a:r>
            <a:endParaRPr lang="en-US" sz="2400" dirty="0"/>
          </a:p>
        </p:txBody>
      </p:sp>
      <p:sp>
        <p:nvSpPr>
          <p:cNvPr id="8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81" y="1301558"/>
            <a:ext cx="218400" cy="194133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0119" y="1285525"/>
            <a:ext cx="197925" cy="2262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819" y="3154675"/>
            <a:ext cx="197925" cy="2262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9881" y="3158575"/>
            <a:ext cx="218400" cy="218400"/>
          </a:xfrm>
          <a:prstGeom prst="rect">
            <a:avLst/>
          </a:prstGeom>
        </p:spPr>
      </p:pic>
      <p:sp>
        <p:nvSpPr>
          <p:cNvPr id="10" name="Text 0"/>
          <p:cNvSpPr txBox="1"/>
          <p:nvPr/>
        </p:nvSpPr>
        <p:spPr>
          <a:xfrm>
            <a:off x="337920" y="393900"/>
            <a:ext cx="84387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Классификация психотехнических упражнений
</a:t>
            </a:r>
            <a:endParaRPr lang="en-US" sz="2400" dirty="0"/>
          </a:p>
        </p:txBody>
      </p:sp>
      <p:sp>
        <p:nvSpPr>
          <p:cNvPr id="11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1000" dirty="0"/>
          </a:p>
        </p:txBody>
      </p:sp>
      <p:sp>
        <p:nvSpPr>
          <p:cNvPr id="12" name="Text 2"/>
          <p:cNvSpPr txBox="1"/>
          <p:nvPr/>
        </p:nvSpPr>
        <p:spPr>
          <a:xfrm>
            <a:off x="541125" y="1743250"/>
            <a:ext cx="3706500" cy="8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Направлены на улучшение концентрации и быстроты переключения внимания, способствуют повышению общей восприимчивости спортсменов к внешним сигналам.
</a:t>
            </a:r>
            <a:endParaRPr lang="en-US" sz="1100" dirty="0"/>
          </a:p>
        </p:txBody>
      </p:sp>
      <p:sp>
        <p:nvSpPr>
          <p:cNvPr id="13" name="Text 3"/>
          <p:cNvSpPr txBox="1"/>
          <p:nvPr/>
        </p:nvSpPr>
        <p:spPr>
          <a:xfrm>
            <a:off x="1044400" y="1195575"/>
            <a:ext cx="3237000" cy="411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Упражнения на внимание
</a:t>
            </a:r>
            <a:endParaRPr lang="en-US" sz="1300" dirty="0"/>
          </a:p>
        </p:txBody>
      </p:sp>
      <p:sp>
        <p:nvSpPr>
          <p:cNvPr id="14" name="Text 4"/>
          <p:cNvSpPr txBox="1"/>
          <p:nvPr/>
        </p:nvSpPr>
        <p:spPr>
          <a:xfrm>
            <a:off x="4793425" y="1743250"/>
            <a:ext cx="3706500" cy="8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Развивают согласованность движений, баланс и синхронизацию мышечной активности различных групп для оптимизации техники спортсмена.
</a:t>
            </a:r>
            <a:endParaRPr lang="en-US" sz="1100" dirty="0"/>
          </a:p>
        </p:txBody>
      </p:sp>
      <p:sp>
        <p:nvSpPr>
          <p:cNvPr id="15" name="Text 5"/>
          <p:cNvSpPr txBox="1"/>
          <p:nvPr/>
        </p:nvSpPr>
        <p:spPr>
          <a:xfrm>
            <a:off x="5284550" y="1205175"/>
            <a:ext cx="32493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Упражнения на координацию
</a:t>
            </a:r>
            <a:endParaRPr lang="en-US" sz="1300" dirty="0"/>
          </a:p>
        </p:txBody>
      </p:sp>
      <p:sp>
        <p:nvSpPr>
          <p:cNvPr id="16" name="Text 6"/>
          <p:cNvSpPr txBox="1"/>
          <p:nvPr/>
        </p:nvSpPr>
        <p:spPr>
          <a:xfrm>
            <a:off x="541125" y="3588893"/>
            <a:ext cx="3740400" cy="8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Стимулируют скорость и точность ответных движений на визуальные и звуковые раздражители, повышая эффективность спортивных действий.
</a:t>
            </a:r>
            <a:endParaRPr lang="en-US" sz="1100" dirty="0"/>
          </a:p>
        </p:txBody>
      </p:sp>
      <p:sp>
        <p:nvSpPr>
          <p:cNvPr id="17" name="Text 7"/>
          <p:cNvSpPr txBox="1"/>
          <p:nvPr/>
        </p:nvSpPr>
        <p:spPr>
          <a:xfrm>
            <a:off x="1044400" y="3071625"/>
            <a:ext cx="3237000" cy="411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Упражнения на реакцию
</a:t>
            </a:r>
            <a:endParaRPr lang="en-US" sz="1300" dirty="0"/>
          </a:p>
        </p:txBody>
      </p:sp>
      <p:sp>
        <p:nvSpPr>
          <p:cNvPr id="18" name="Text 8"/>
          <p:cNvSpPr txBox="1"/>
          <p:nvPr/>
        </p:nvSpPr>
        <p:spPr>
          <a:xfrm>
            <a:off x="4793425" y="3588892"/>
            <a:ext cx="3740400" cy="8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Формируют навыки саморегуляции в условиях стресса, уменьшают тревожность, способствуя стабильной работе организма и психики.
</a:t>
            </a:r>
            <a:endParaRPr lang="en-US" sz="1100" dirty="0"/>
          </a:p>
        </p:txBody>
      </p:sp>
      <p:sp>
        <p:nvSpPr>
          <p:cNvPr id="19" name="Text 9"/>
          <p:cNvSpPr txBox="1"/>
          <p:nvPr/>
        </p:nvSpPr>
        <p:spPr>
          <a:xfrm>
            <a:off x="5296700" y="3062025"/>
            <a:ext cx="3237300" cy="411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Упражнения на стрессоустойчивость
</a:t>
            </a:r>
            <a:endParaRPr lang="en-US" sz="1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00" y="952627"/>
            <a:ext cx="4124700" cy="3786346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21100" y="393900"/>
            <a:ext cx="83115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75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Методика внедрения психотехнических игр на уроках физкультуры
</a:t>
            </a:r>
            <a:endParaRPr lang="en-US" sz="1755" dirty="0"/>
          </a:p>
        </p:txBody>
      </p:sp>
      <p:sp>
        <p:nvSpPr>
          <p:cNvPr id="5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1000" dirty="0"/>
          </a:p>
        </p:txBody>
      </p:sp>
      <p:sp>
        <p:nvSpPr>
          <p:cNvPr id="6" name="Text 2"/>
          <p:cNvSpPr txBox="1"/>
          <p:nvPr/>
        </p:nvSpPr>
        <p:spPr>
          <a:xfrm>
            <a:off x="4545800" y="3070050"/>
            <a:ext cx="3898500" cy="1251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Использование </a:t>
            </a:r>
            <a:r>
              <a:rPr lang="en-US" sz="13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игровы</a:t>
            </a:r>
            <a:r>
              <a:rPr lang="ru-RU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х</a:t>
            </a:r>
            <a:r>
              <a:rPr lang="en-US" sz="13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элементов
</a:t>
            </a:r>
            <a:r>
              <a:rPr lang="en-US" sz="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Применение интерактивных упражнений позволяет эффективно развивать психомоторные навыки, а постепенное усложнение заданий гарантирует повышение уровня сложности и эффективности обучения.
</a:t>
            </a:r>
            <a:endParaRPr lang="en-US" sz="1300" dirty="0"/>
          </a:p>
        </p:txBody>
      </p:sp>
      <p:sp>
        <p:nvSpPr>
          <p:cNvPr id="7" name="Text 3"/>
          <p:cNvSpPr txBox="1"/>
          <p:nvPr/>
        </p:nvSpPr>
        <p:spPr>
          <a:xfrm>
            <a:off x="4545800" y="1262250"/>
            <a:ext cx="3898500" cy="1251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Возрастные особенности и адаптация
</a:t>
            </a:r>
            <a:r>
              <a:rPr lang="en-US" sz="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Занятия строятся с учетом развития физической подготовки и возрастных особенностей детей, что обеспечивает оптимальное усвоение психотехнических навыков. Игровые формы стимулируют интерес и мотивацию.
</a:t>
            </a:r>
            <a:endParaRPr lang="en-US" sz="1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729" y="1521533"/>
            <a:ext cx="4149693" cy="24012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674625" y="4073600"/>
            <a:ext cx="4227600" cy="24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buNone/>
            </a:pPr>
            <a:endParaRPr lang="en-US" dirty="0"/>
          </a:p>
        </p:txBody>
      </p:sp>
      <p:sp>
        <p:nvSpPr>
          <p:cNvPr id="5" name="Text 1"/>
          <p:cNvSpPr txBox="1"/>
          <p:nvPr/>
        </p:nvSpPr>
        <p:spPr>
          <a:xfrm>
            <a:off x="415925" y="1699750"/>
            <a:ext cx="3540900" cy="2037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198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Регулярные тренировки способствуют устойчивому росту концентрации, улучшая результаты уже к четвёртой неделе занятий.
Повышение концентрации в среднем на 25% у экспериментальной группы подтверждает эффективность психотехники.
</a:t>
            </a:r>
            <a:endParaRPr lang="en-US" sz="1198" dirty="0"/>
          </a:p>
        </p:txBody>
      </p:sp>
      <p:sp>
        <p:nvSpPr>
          <p:cNvPr id="6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1000" dirty="0"/>
          </a:p>
        </p:txBody>
      </p:sp>
      <p:sp>
        <p:nvSpPr>
          <p:cNvPr id="7" name="Text 3"/>
          <p:cNvSpPr txBox="1"/>
          <p:nvPr/>
        </p:nvSpPr>
        <p:spPr>
          <a:xfrm>
            <a:off x="415925" y="393900"/>
            <a:ext cx="8214600" cy="77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Влияние психотехнических упражнений на уровень концентрации внимания
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6183700" y="1565975"/>
            <a:ext cx="2517000" cy="2474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Подростки старше 15 лет осваивают сложные психотехнические техники саморегуляции и концентрации для максимальной спортивной эффективности.
</a:t>
            </a:r>
            <a:endParaRPr lang="en-US" sz="1200" dirty="0"/>
          </a:p>
        </p:txBody>
      </p:sp>
      <p:sp>
        <p:nvSpPr>
          <p:cNvPr id="6" name="Text 1"/>
          <p:cNvSpPr txBox="1"/>
          <p:nvPr/>
        </p:nvSpPr>
        <p:spPr>
          <a:xfrm>
            <a:off x="418525" y="1565975"/>
            <a:ext cx="2380800" cy="2474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Для детей 7–10 лет предпочтительны игровые и наглядные упражнения, формирующие базовые навыки восприятия и моторики.
</a:t>
            </a:r>
            <a:endParaRPr lang="en-US" sz="1200" dirty="0"/>
          </a:p>
        </p:txBody>
      </p:sp>
      <p:sp>
        <p:nvSpPr>
          <p:cNvPr id="7" name="Text 2"/>
          <p:cNvSpPr txBox="1"/>
          <p:nvPr/>
        </p:nvSpPr>
        <p:spPr>
          <a:xfrm>
            <a:off x="3338125" y="1565975"/>
            <a:ext cx="2380800" cy="2474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Возраст 11–14 лет требует акцента на упражнениях, развивающих самоконтроль и эмоциональную устойчивость в соревновательной среде.
</a:t>
            </a:r>
            <a:endParaRPr lang="en-US" sz="1200" dirty="0"/>
          </a:p>
        </p:txBody>
      </p:sp>
      <p:sp>
        <p:nvSpPr>
          <p:cNvPr id="8" name="Text 3"/>
          <p:cNvSpPr txBox="1"/>
          <p:nvPr/>
        </p:nvSpPr>
        <p:spPr>
          <a:xfrm>
            <a:off x="418525" y="393900"/>
            <a:ext cx="8211900" cy="33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98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Особенности работы с разными возрастными категориями
</a:t>
            </a:r>
            <a:endParaRPr lang="en-US" sz="1980" dirty="0"/>
          </a:p>
        </p:txBody>
      </p:sp>
      <p:sp>
        <p:nvSpPr>
          <p:cNvPr id="9" name="Text 4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800" y="1216545"/>
            <a:ext cx="4392300" cy="3199859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777725" y="1429875"/>
            <a:ext cx="3555600" cy="1141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Упражнения включают балансировку и слежение за несколькими движущимися объектами, что улучшает синхронизацию мышечных групп и зрительно-моторную связь.
</a:t>
            </a:r>
            <a:endParaRPr lang="en-US" sz="1200" dirty="0"/>
          </a:p>
        </p:txBody>
      </p:sp>
      <p:sp>
        <p:nvSpPr>
          <p:cNvPr id="6" name="Text 1"/>
          <p:cNvSpPr txBox="1"/>
          <p:nvPr/>
        </p:nvSpPr>
        <p:spPr>
          <a:xfrm>
            <a:off x="777725" y="3109275"/>
            <a:ext cx="3555600" cy="1141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Примером служит игра с визуальными сигналами, требующая точной реакции на несколько стимулов одновременно, снижающая количество ошибок в тестах на 30%.
</a:t>
            </a:r>
            <a:endParaRPr lang="en-US" sz="1200" dirty="0"/>
          </a:p>
        </p:txBody>
      </p:sp>
      <p:sp>
        <p:nvSpPr>
          <p:cNvPr id="7" name="Text 2"/>
          <p:cNvSpPr txBox="1"/>
          <p:nvPr/>
        </p:nvSpPr>
        <p:spPr>
          <a:xfrm>
            <a:off x="538925" y="393900"/>
            <a:ext cx="80916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75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Психотехнические упражнения для развития моторной координации
</a:t>
            </a:r>
            <a:endParaRPr lang="en-US" sz="1755" dirty="0"/>
          </a:p>
        </p:txBody>
      </p:sp>
      <p:sp>
        <p:nvSpPr>
          <p:cNvPr id="8" name="Text 3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00" y="1951998"/>
            <a:ext cx="4152000" cy="1514259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420100" y="4191525"/>
            <a:ext cx="3554700" cy="24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endParaRPr lang="en-US" dirty="0"/>
          </a:p>
        </p:txBody>
      </p:sp>
      <p:sp>
        <p:nvSpPr>
          <p:cNvPr id="6" name="Text 1"/>
          <p:cNvSpPr txBox="1"/>
          <p:nvPr/>
        </p:nvSpPr>
        <p:spPr>
          <a:xfrm>
            <a:off x="4957350" y="2001700"/>
            <a:ext cx="3696300" cy="1712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146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Таблица демонстрирует улучшения параметров концентрации, реакции, координации и стрессоустойчивости после 12 недель занятий.
Игры на развитие внимания показали наибольшую эффективность и самый высокий уровень вовлеченности.
</a:t>
            </a:r>
            <a:endParaRPr lang="en-US" sz="1146" dirty="0"/>
          </a:p>
        </p:txBody>
      </p:sp>
      <p:sp>
        <p:nvSpPr>
          <p:cNvPr id="7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</a:t>
            </a:r>
            <a:endParaRPr lang="en-US" sz="1000" dirty="0"/>
          </a:p>
        </p:txBody>
      </p:sp>
      <p:sp>
        <p:nvSpPr>
          <p:cNvPr id="8" name="Text 3"/>
          <p:cNvSpPr txBox="1"/>
          <p:nvPr/>
        </p:nvSpPr>
        <p:spPr>
          <a:xfrm>
            <a:off x="420100" y="393900"/>
            <a:ext cx="8493300" cy="77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Сравнительный анализ эффективности психотехнических игр
</a:t>
            </a:r>
            <a:endParaRPr lang="en-US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684625" y="1392850"/>
            <a:ext cx="3550200" cy="117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Навыки управления эмоциями помогают юным спортсменам снижать тревожность и поддерживать мотивацию в ходе тренировок и соревнований.
</a:t>
            </a:r>
            <a:endParaRPr lang="en-US" sz="1200" dirty="0"/>
          </a:p>
        </p:txBody>
      </p:sp>
      <p:sp>
        <p:nvSpPr>
          <p:cNvPr id="4" name="Text 1"/>
          <p:cNvSpPr txBox="1"/>
          <p:nvPr/>
        </p:nvSpPr>
        <p:spPr>
          <a:xfrm>
            <a:off x="4902425" y="1392925"/>
            <a:ext cx="3550200" cy="117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Психотехнические методы обучают саморегуляции, что способствует стабильности эмоционального состояния и улучшению результатов.
</a:t>
            </a:r>
            <a:endParaRPr lang="en-US" sz="1200" dirty="0"/>
          </a:p>
        </p:txBody>
      </p:sp>
      <p:sp>
        <p:nvSpPr>
          <p:cNvPr id="5" name="Text 2"/>
          <p:cNvSpPr txBox="1"/>
          <p:nvPr/>
        </p:nvSpPr>
        <p:spPr>
          <a:xfrm>
            <a:off x="684625" y="3266225"/>
            <a:ext cx="3550200" cy="117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Психоэмоциональная поддержка тренера важна для закрепления навыков и корректной обратной связи на каждом этапе.
</a:t>
            </a:r>
            <a:endParaRPr lang="en-US" sz="1200" dirty="0"/>
          </a:p>
        </p:txBody>
      </p:sp>
      <p:sp>
        <p:nvSpPr>
          <p:cNvPr id="6" name="Text 3"/>
          <p:cNvSpPr txBox="1"/>
          <p:nvPr/>
        </p:nvSpPr>
        <p:spPr>
          <a:xfrm>
            <a:off x="4902425" y="3266225"/>
            <a:ext cx="3550200" cy="117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Укрепление эмоционального интеллекта повышает командный дух и способствует гармоничному взаимодействию внутри спортивных коллективов.
</a:t>
            </a:r>
            <a:endParaRPr lang="en-US" sz="1200" dirty="0"/>
          </a:p>
        </p:txBody>
      </p:sp>
      <p:sp>
        <p:nvSpPr>
          <p:cNvPr id="7" name="Text 4"/>
          <p:cNvSpPr txBox="1"/>
          <p:nvPr/>
        </p:nvSpPr>
        <p:spPr>
          <a:xfrm>
            <a:off x="418525" y="393900"/>
            <a:ext cx="83199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75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Роль эмоционального интеллекта в психотехнических упражнениях
</a:t>
            </a:r>
            <a:endParaRPr lang="en-US" sz="1755" dirty="0"/>
          </a:p>
        </p:txBody>
      </p:sp>
      <p:sp>
        <p:nvSpPr>
          <p:cNvPr id="8" name="Text 5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611</Words>
  <Application>Microsoft Office PowerPoint</Application>
  <PresentationFormat>Экран (16:9)</PresentationFormat>
  <Paragraphs>80</Paragraphs>
  <Slides>17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Елена</cp:lastModifiedBy>
  <cp:revision>4</cp:revision>
  <dcterms:created xsi:type="dcterms:W3CDTF">2025-10-14T04:42:30Z</dcterms:created>
  <dcterms:modified xsi:type="dcterms:W3CDTF">2025-10-14T06:50:57Z</dcterms:modified>
</cp:coreProperties>
</file>