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6CA-CB7E-4552-B347-10EB11620E03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C32589-D0F3-447C-8EA1-CBF7CCAA0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5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6CA-CB7E-4552-B347-10EB11620E03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C32589-D0F3-447C-8EA1-CBF7CCAA0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3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6CA-CB7E-4552-B347-10EB11620E03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C32589-D0F3-447C-8EA1-CBF7CCAA068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953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6CA-CB7E-4552-B347-10EB11620E03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C32589-D0F3-447C-8EA1-CBF7CCAA0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00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6CA-CB7E-4552-B347-10EB11620E03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C32589-D0F3-447C-8EA1-CBF7CCAA068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116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6CA-CB7E-4552-B347-10EB11620E03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C32589-D0F3-447C-8EA1-CBF7CCAA0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58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6CA-CB7E-4552-B347-10EB11620E03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2589-D0F3-447C-8EA1-CBF7CCAA0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1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6CA-CB7E-4552-B347-10EB11620E03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2589-D0F3-447C-8EA1-CBF7CCAA0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6CA-CB7E-4552-B347-10EB11620E03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2589-D0F3-447C-8EA1-CBF7CCAA0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3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6CA-CB7E-4552-B347-10EB11620E03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C32589-D0F3-447C-8EA1-CBF7CCAA0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8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6CA-CB7E-4552-B347-10EB11620E03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C32589-D0F3-447C-8EA1-CBF7CCAA0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9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6CA-CB7E-4552-B347-10EB11620E03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C32589-D0F3-447C-8EA1-CBF7CCAA0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3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6CA-CB7E-4552-B347-10EB11620E03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2589-D0F3-447C-8EA1-CBF7CCAA0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55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6CA-CB7E-4552-B347-10EB11620E03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2589-D0F3-447C-8EA1-CBF7CCAA0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7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6CA-CB7E-4552-B347-10EB11620E03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2589-D0F3-447C-8EA1-CBF7CCAA0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1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6CA-CB7E-4552-B347-10EB11620E03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C32589-D0F3-447C-8EA1-CBF7CCAA0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5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4F6CA-CB7E-4552-B347-10EB11620E03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C32589-D0F3-447C-8EA1-CBF7CCAA0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0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617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учащихся при работе с текстом естественно – научного содержания на уроках химии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7923" y="5021219"/>
            <a:ext cx="6816044" cy="1126283"/>
          </a:xfrm>
        </p:spPr>
        <p:txBody>
          <a:bodyPr/>
          <a:lstStyle/>
          <a:p>
            <a:pPr algn="r"/>
            <a:r>
              <a:rPr lang="ru-RU" dirty="0"/>
              <a:t>Малахова Е.В.,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учитель биологии и химии </a:t>
            </a:r>
            <a:br>
              <a:rPr lang="ru-RU" dirty="0" smtClean="0"/>
            </a:br>
            <a:r>
              <a:rPr lang="ru-RU" dirty="0" smtClean="0"/>
              <a:t>МОУ </a:t>
            </a:r>
            <a:r>
              <a:rPr lang="ru-RU" dirty="0"/>
              <a:t>«Дмитриевская СОШ».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30" y="3700707"/>
            <a:ext cx="2253897" cy="31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6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64" y="4656558"/>
            <a:ext cx="4682836" cy="22014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89212" y="1274618"/>
            <a:ext cx="8915400" cy="480290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совсем недавно ценность книги и чтения в России была неоспоримой, нашу страну считали самой читающей в мире.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Считалось, что чтение - одна из характеристик общей культуры, творческого интеллекта, нравственности, этики и эстетики общества.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ситуация значительно изменилась. В век научно-технического прогресса, где господствуют компьютеры и компьютерные игры, дети потеряли интерес к чтению.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94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74618"/>
            <a:ext cx="8915400" cy="4636604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Вовремя прочитанная книга – огромная удача. Она способна изменить жизнь, как не изменит ее лучший друг или наставник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мало читают, не обладают навыками смыслового чтения, не умеют работать с информацией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31" y="4206009"/>
            <a:ext cx="3977987" cy="26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0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54" y="4019649"/>
            <a:ext cx="3592945" cy="28420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46909"/>
            <a:ext cx="8915400" cy="350981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педагогических технологий, которая обеспечивает более глубокое и полное усвоение учебного материала по химии, - технология развития критического мышления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ученика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пробудить в нём исследовательскую, творческую активность,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ему условия для осмысления материала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ему обобщить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приоретённые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знания. 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04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1036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8655" y="1034472"/>
            <a:ext cx="9915957" cy="4747491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самостоятельный вид речевой деятельности, который обеспечивает письменную форму общения, способность понимать и размышлять над письменным текстом, пользоваться им, чтобы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достичь определенной цели, узнавать что-то новое, развиваться, участвовать в жизни общества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учебно-теоретическое издание, содержащее систематическое изложение учебной дисциплины или ее части, раздела, соответствующее учебной программе и официально утвержденное в качестве данного вида издания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432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>
            <a:noAutofit/>
          </a:bodyPr>
          <a:lstStyle/>
          <a:p>
            <a:r>
              <a:rPr lang="ru-RU" sz="2000" b="1" dirty="0"/>
              <a:t>В направлении личностного развития:</a:t>
            </a:r>
            <a:r>
              <a:rPr lang="ru-RU" sz="2000" dirty="0"/>
              <a:t> </a:t>
            </a:r>
            <a:endParaRPr lang="ru-RU" sz="2000" dirty="0" smtClean="0"/>
          </a:p>
          <a:p>
            <a:r>
              <a:rPr lang="ru-RU" sz="2000" dirty="0" smtClean="0"/>
              <a:t>формирование </a:t>
            </a:r>
            <a:r>
              <a:rPr lang="ru-RU" sz="2000" dirty="0"/>
              <a:t>познавательной и информационной культуры, в том числе </a:t>
            </a:r>
            <a:r>
              <a:rPr lang="ru-RU" sz="2000" b="1" u="sng" dirty="0"/>
              <a:t>развитие навыков самостоятельной работы с учебными пособиями, книгами.</a:t>
            </a:r>
            <a:endParaRPr lang="ru-RU" sz="2000" dirty="0"/>
          </a:p>
          <a:p>
            <a:r>
              <a:rPr lang="ru-RU" sz="2000" b="1" i="1" dirty="0" err="1"/>
              <a:t>Метапредметными</a:t>
            </a:r>
            <a:r>
              <a:rPr lang="ru-RU" sz="2000" b="1" i="1" dirty="0"/>
              <a:t> результатами освоения основной образовательной программы</a:t>
            </a:r>
            <a:r>
              <a:rPr lang="ru-RU" sz="2000" dirty="0"/>
              <a:t> основного общего образования являются:</a:t>
            </a:r>
          </a:p>
          <a:p>
            <a:r>
              <a:rPr lang="ru-RU" sz="2000" dirty="0"/>
              <a:t>Умение создавать, применять и преобразовывать знаки и символы, модели и схемы для решения учебных и познавательных задач;</a:t>
            </a:r>
          </a:p>
          <a:p>
            <a:r>
              <a:rPr lang="ru-RU" sz="2000" dirty="0"/>
              <a:t>Умение извлекать информацию из различных источников (включая средства массовой информации, компакт-диски учебного назначения, ресурсы Интернета);</a:t>
            </a:r>
          </a:p>
          <a:p>
            <a:r>
              <a:rPr lang="ru-RU" sz="2000" dirty="0"/>
              <a:t>Свободно пользоваться справочной литературой, в том числе и на электронных носителях;</a:t>
            </a:r>
          </a:p>
          <a:p>
            <a:r>
              <a:rPr lang="ru-RU" sz="2000" dirty="0"/>
              <a:t>Соблюдать нормы информационной избирательности, этики.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447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Сейчас важно использовать стратегии смыслового чтения и работы с информацией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2521526"/>
            <a:ext cx="8911687" cy="2743201"/>
          </a:xfrm>
        </p:spPr>
        <p:txBody>
          <a:bodyPr>
            <a:normAutofit/>
          </a:bodyPr>
          <a:lstStyle/>
          <a:p>
            <a:r>
              <a:rPr lang="ru-RU" dirty="0" smtClean="0"/>
              <a:t>Умение </a:t>
            </a:r>
            <a:r>
              <a:rPr lang="ru-RU" dirty="0"/>
              <a:t>применять и преобразовывать знаки и символы . Модели и схемы для решения учебных и познавательных задач;</a:t>
            </a:r>
          </a:p>
          <a:p>
            <a:r>
              <a:rPr lang="ru-RU" dirty="0"/>
              <a:t>Умение работать с разными источниками информации 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находить информацию в различных источниках (тексте учебника, научно-популярной литературе, словарях, справочниках), </a:t>
            </a:r>
            <a:endParaRPr lang="ru-RU" dirty="0" smtClean="0"/>
          </a:p>
          <a:p>
            <a:r>
              <a:rPr lang="ru-RU" dirty="0" smtClean="0"/>
              <a:t>анализировать </a:t>
            </a:r>
            <a:r>
              <a:rPr lang="ru-RU" dirty="0"/>
              <a:t>и оценивать информацию;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12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56145"/>
            <a:ext cx="8915400" cy="4655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практике можно использовать следующий алгоритм формирования умений и навыков работы с текстом на уроке химии, представленный А.А.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Журиным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1.Понимание слова.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Понимание предложения.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Вычленение главного в сообщении.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 плана информационного сообщения.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Конспектирование текста.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7.Создание собственной информации на основе нескольких литературных источников (реферирование).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1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Спасибо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за внимание !</a:t>
            </a:r>
          </a:p>
          <a:p>
            <a:pPr marL="0" indent="0">
              <a:buNone/>
            </a:pPr>
            <a:endParaRPr lang="ru-RU" sz="5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38" y="3519054"/>
            <a:ext cx="5079379" cy="31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2249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</TotalTime>
  <Words>207</Words>
  <Application>Microsoft Office PowerPoint</Application>
  <PresentationFormat>Широкоэкранный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Century Gothic</vt:lpstr>
      <vt:lpstr>Times New Roman</vt:lpstr>
      <vt:lpstr>Wingdings 3</vt:lpstr>
      <vt:lpstr>Легкий дым</vt:lpstr>
      <vt:lpstr>Формирование метапредметных умений учащихся при работе с текстом естественно – научного содержания на уроках химии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Сейчас важно использовать стратегии смыслового чтения и работы с информацией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метапредметных умений учащихся при работе с текстоместественно – научного содержания на уроках химии</dc:title>
  <dc:creator>Евгения</dc:creator>
  <cp:lastModifiedBy>adminCOD</cp:lastModifiedBy>
  <cp:revision>11</cp:revision>
  <dcterms:created xsi:type="dcterms:W3CDTF">2025-10-14T14:42:49Z</dcterms:created>
  <dcterms:modified xsi:type="dcterms:W3CDTF">2025-10-28T04:29:46Z</dcterms:modified>
</cp:coreProperties>
</file>