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-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15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30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75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10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97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82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14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06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33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23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96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67889-3B6E-434E-9CD8-0AC419B3A4CE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C436-9E16-4B4C-B29C-016818012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57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-1"/>
            <a:ext cx="45719" cy="449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15821" y="0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5400000" flipH="1">
            <a:off x="5320097" y="-3432931"/>
            <a:ext cx="267494" cy="73803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 flipH="1">
            <a:off x="6028109" y="5263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82544" y="1428440"/>
            <a:ext cx="8261383" cy="15841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46319" y="1681919"/>
            <a:ext cx="80667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Развитие функциональной грамотности</a:t>
            </a:r>
          </a:p>
          <a:p>
            <a:pPr algn="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обучающихся на уроках ИЗО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5400000" flipH="1">
            <a:off x="6028109" y="-21379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5400000" flipH="1">
            <a:off x="4241138" y="-35820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 rot="5400000" flipH="1">
            <a:off x="7013724" y="1992969"/>
            <a:ext cx="216024" cy="404675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 flipH="1">
            <a:off x="5625508" y="-2673792"/>
            <a:ext cx="171217" cy="69178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5400000" flipH="1">
            <a:off x="6446135" y="2250221"/>
            <a:ext cx="823657" cy="45719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r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Подготовил </a:t>
            </a:r>
          </a:p>
          <a:p>
            <a:pPr algn="r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Учитель Изобразительного искусства </a:t>
            </a:r>
          </a:p>
          <a:p>
            <a:pPr algn="r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Климова С. С. МОУ «</a:t>
            </a:r>
            <a:r>
              <a:rPr lang="ru-RU" sz="1600" dirty="0" err="1" smtClean="0">
                <a:solidFill>
                  <a:schemeClr val="bg2">
                    <a:lumMod val="10000"/>
                  </a:schemeClr>
                </a:solidFill>
              </a:rPr>
              <a:t>Бийкинская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СОШ»  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395536" y="3391284"/>
            <a:ext cx="89181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882544" y="3765483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flipH="1">
            <a:off x="1231085" y="3907164"/>
            <a:ext cx="45719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85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5400000" flipH="1">
            <a:off x="5320097" y="-3432931"/>
            <a:ext cx="267494" cy="73803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 flipH="1">
            <a:off x="6028109" y="5263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179329"/>
            <a:ext cx="8892407" cy="3082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206818" y="1381857"/>
            <a:ext cx="80667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Функциональная грамотность - вопрос, актуальный  на сегодняшний день для всех участников образовательного процесса: педагогов, учеников и родителей. Эту задачу нужно решать только сообща. И неважно, какой предмет вы преподаете - встроить задачи по развитию функциональной грамотности можно практически в любой урок! </a:t>
            </a:r>
          </a:p>
        </p:txBody>
      </p:sp>
      <p:sp>
        <p:nvSpPr>
          <p:cNvPr id="11" name="Прямоугольник 10"/>
          <p:cNvSpPr/>
          <p:nvPr/>
        </p:nvSpPr>
        <p:spPr>
          <a:xfrm rot="5400000" flipH="1">
            <a:off x="6028109" y="-21379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 flipH="1">
            <a:off x="5625508" y="-2673792"/>
            <a:ext cx="171217" cy="69178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85368" y="2815191"/>
            <a:ext cx="89181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882544" y="3765483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flipH="1">
            <a:off x="1206818" y="4493106"/>
            <a:ext cx="45719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15821" y="0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-1"/>
            <a:ext cx="45719" cy="449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39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5400000" flipH="1">
            <a:off x="5320097" y="-3432931"/>
            <a:ext cx="267494" cy="73803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 flipH="1">
            <a:off x="6028109" y="5263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428439"/>
            <a:ext cx="8892407" cy="283360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23437" y="1506412"/>
            <a:ext cx="83463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Главными функциональными качествами личности являются инициативность, способность творчески мыслить и находить нестандартные решения, умение выбирать профессиональный путь, готовность обучаться в течение всей жизни. Все данные функциональные навыки формируются в условиях школы. </a:t>
            </a:r>
            <a:endParaRPr lang="ru-RU" sz="2400" b="1" dirty="0">
              <a:solidFill>
                <a:schemeClr val="bg2">
                  <a:lumMod val="1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5400000" flipH="1">
            <a:off x="6028109" y="-21379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 flipH="1">
            <a:off x="5625508" y="-2673792"/>
            <a:ext cx="171217" cy="69178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77805" y="2019099"/>
            <a:ext cx="89181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882544" y="3765483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flipH="1">
            <a:off x="1259632" y="4606037"/>
            <a:ext cx="45719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-1"/>
            <a:ext cx="45719" cy="449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15821" y="0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18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 flipH="1">
            <a:off x="1231085" y="3907164"/>
            <a:ext cx="45719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-1"/>
            <a:ext cx="45719" cy="449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15821" y="0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5400000" flipH="1">
            <a:off x="5320097" y="-3432931"/>
            <a:ext cx="267494" cy="73803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 flipH="1">
            <a:off x="6028109" y="301506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627534"/>
            <a:ext cx="8892407" cy="399964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51423" y="734529"/>
            <a:ext cx="80667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 уроках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ИЗО обучающиеся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осваивают графические и живописные умения и навыки, учатся наблюдать, анализировать предметы и явления окружающего мира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endParaRPr lang="ru-RU" sz="2000" b="1" dirty="0">
              <a:solidFill>
                <a:schemeClr val="bg2">
                  <a:lumMod val="1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Изобразительное искусство служит  эффективным средством познания действительности помогает развитию и формированию зрительных восприятий, воображения, пространственных представлений, чувств и других психических процессов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endParaRPr lang="ru-RU" sz="2000" b="1" dirty="0">
              <a:solidFill>
                <a:schemeClr val="bg2">
                  <a:lumMod val="1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Знания, приобретаемые на уроках, находят широкое применение на уроках по другим предметам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(истории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литературы, музыки)и т.д.</a:t>
            </a:r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395536" y="3391284"/>
            <a:ext cx="89181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793363" y="3765483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47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 flipH="1">
            <a:off x="1231085" y="3907164"/>
            <a:ext cx="45719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-1"/>
            <a:ext cx="45719" cy="449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15821" y="0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5400000" flipH="1">
            <a:off x="5320097" y="-3432931"/>
            <a:ext cx="267494" cy="73803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 flipH="1">
            <a:off x="6028109" y="301506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55526"/>
            <a:ext cx="8892407" cy="40716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82544" y="802502"/>
            <a:ext cx="806678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Виды заданий, направленных на формирование </a:t>
            </a:r>
          </a:p>
          <a:p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функциональной грамотности на уроках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изобразительного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искусства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</a:p>
          <a:p>
            <a:endParaRPr lang="ru-RU" sz="1200" b="1" dirty="0" smtClean="0">
              <a:solidFill>
                <a:schemeClr val="bg2">
                  <a:lumMod val="1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Владение различными техниками передачи изображений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Владение способом стилизации (упрощения) сложной формы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Выявление основных визуальных характеристик предметов, самоанализ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Нахождение ошибок в изображении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Опыт работы в роли эксперта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Выявление критерий оценивания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Практическая работа по предложенной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инструкции</a:t>
            </a:r>
            <a:endParaRPr lang="ru-RU" sz="1600" b="1" dirty="0">
              <a:solidFill>
                <a:schemeClr val="bg2">
                  <a:lumMod val="1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5400000" flipH="1">
            <a:off x="2944994" y="-1273852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 flipH="1">
            <a:off x="5625508" y="-2673792"/>
            <a:ext cx="171217" cy="69178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395536" y="3391284"/>
            <a:ext cx="89181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793363" y="3765483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 flipH="1">
            <a:off x="1231085" y="3907164"/>
            <a:ext cx="45719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-1"/>
            <a:ext cx="45719" cy="449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15821" y="0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5400000" flipH="1">
            <a:off x="5320097" y="-3432931"/>
            <a:ext cx="267494" cy="73803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347614"/>
            <a:ext cx="8892407" cy="326897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18040" y="1611694"/>
            <a:ext cx="77145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Перспективным в плане повышения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функциональной грамотности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является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проектная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исследовательская деятельность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endParaRPr lang="ru-RU" sz="2400" b="1" dirty="0">
              <a:solidFill>
                <a:schemeClr val="bg2">
                  <a:lumMod val="1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Это, как правило, влияет на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повышение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интереса к предмету и улучшает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результаты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обучения, развивает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функциональную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грамотность.</a:t>
            </a:r>
          </a:p>
        </p:txBody>
      </p:sp>
      <p:sp>
        <p:nvSpPr>
          <p:cNvPr id="11" name="Прямоугольник 10"/>
          <p:cNvSpPr/>
          <p:nvPr/>
        </p:nvSpPr>
        <p:spPr>
          <a:xfrm rot="5400000" flipH="1">
            <a:off x="6095090" y="-21379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 flipH="1">
            <a:off x="5625508" y="-2673792"/>
            <a:ext cx="171217" cy="69178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395536" y="3391284"/>
            <a:ext cx="89181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793363" y="3765483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4585374" y="-551874"/>
            <a:ext cx="63190" cy="699800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34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 flipH="1">
            <a:off x="1231085" y="3907164"/>
            <a:ext cx="45719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-1"/>
            <a:ext cx="45719" cy="449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15821" y="0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5400000" flipH="1">
            <a:off x="5320097" y="-3432931"/>
            <a:ext cx="267494" cy="73803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 flipH="1">
            <a:off x="6028109" y="301506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179329"/>
            <a:ext cx="8892407" cy="362234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79841" y="1467008"/>
            <a:ext cx="80667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 уроках изобразительного искусства обучающиеся учатся  работать с дополнительной литературой, выполнять дополнительные задания творческого характера, решать и составлять кроссворды, а также готовить сообщения, презентации на темы, например: «Когда и где возник «Натюрморт» как самостоятельный жанр», «Портрет в работах советских художников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 и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т.д.</a:t>
            </a:r>
          </a:p>
        </p:txBody>
      </p:sp>
      <p:sp>
        <p:nvSpPr>
          <p:cNvPr id="11" name="Прямоугольник 10"/>
          <p:cNvSpPr/>
          <p:nvPr/>
        </p:nvSpPr>
        <p:spPr>
          <a:xfrm rot="5400000" flipH="1">
            <a:off x="6095090" y="-2137948"/>
            <a:ext cx="49148" cy="63001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 flipH="1">
            <a:off x="5625508" y="-2673792"/>
            <a:ext cx="171217" cy="69178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395536" y="3391284"/>
            <a:ext cx="89181" cy="33638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793363" y="3765483"/>
            <a:ext cx="89181" cy="3363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49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265</Words>
  <Application>Microsoft Office PowerPoint</Application>
  <PresentationFormat>Экран (16:9)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Arial Unicode MS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 S</dc:creator>
  <cp:lastModifiedBy>Admin</cp:lastModifiedBy>
  <cp:revision>10</cp:revision>
  <dcterms:created xsi:type="dcterms:W3CDTF">2025-09-16T04:21:35Z</dcterms:created>
  <dcterms:modified xsi:type="dcterms:W3CDTF">2025-10-14T14:55:34Z</dcterms:modified>
</cp:coreProperties>
</file>