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80" r:id="rId8"/>
    <p:sldId id="263" r:id="rId9"/>
    <p:sldId id="264" r:id="rId10"/>
    <p:sldId id="265" r:id="rId11"/>
    <p:sldId id="266" r:id="rId12"/>
    <p:sldId id="268" r:id="rId13"/>
    <p:sldId id="272" r:id="rId14"/>
    <p:sldId id="270" r:id="rId15"/>
    <p:sldId id="271" r:id="rId16"/>
    <p:sldId id="273" r:id="rId17"/>
    <p:sldId id="274" r:id="rId18"/>
    <p:sldId id="275" r:id="rId19"/>
    <p:sldId id="276" r:id="rId20"/>
    <p:sldId id="278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07" autoAdjust="0"/>
  </p:normalViewPr>
  <p:slideViewPr>
    <p:cSldViewPr>
      <p:cViewPr varScale="1">
        <p:scale>
          <a:sx n="97" d="100"/>
          <a:sy n="97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06D76-4E81-41C9-8B4F-D6DADBF0264C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1E2D3-4552-46FE-9977-3232641143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473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1E2D3-4552-46FE-9977-323264114369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043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1E2D3-4552-46FE-9977-323264114369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96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D32347C-637E-4D6F-9C0B-5DD2F1E98362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0977212-7109-461E-AA87-C8C73F8F5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8352928" cy="100811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Графические изображения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1196752"/>
            <a:ext cx="5688632" cy="4692500"/>
          </a:xfrm>
        </p:spPr>
        <p:txBody>
          <a:bodyPr>
            <a:noAutofit/>
          </a:bodyPr>
          <a:lstStyle/>
          <a:p>
            <a:r>
              <a:rPr lang="ru-RU" dirty="0" err="1"/>
              <a:t>Фисюра</a:t>
            </a:r>
            <a:r>
              <a:rPr lang="ru-RU" dirty="0"/>
              <a:t> О.М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учитель черчения </a:t>
            </a:r>
            <a:br>
              <a:rPr lang="ru-RU" dirty="0" smtClean="0"/>
            </a:br>
            <a:r>
              <a:rPr lang="ru-RU" dirty="0" smtClean="0"/>
              <a:t>МОУ «Турочакская СОШ</a:t>
            </a:r>
            <a:br>
              <a:rPr lang="ru-RU" dirty="0" smtClean="0"/>
            </a:br>
            <a:r>
              <a:rPr lang="ru-RU" dirty="0" smtClean="0"/>
              <a:t> им. Я. И. Баляева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818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Правила выполнения эскиза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69822"/>
            <a:ext cx="8712967" cy="532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80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Линии чертежа (эскиза)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56792"/>
            <a:ext cx="6858000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13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97" y="441309"/>
            <a:ext cx="8568952" cy="609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132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532440" cy="639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405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04448" cy="645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218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50460" cy="686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3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32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Использование линий чертежа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75684"/>
            <a:ext cx="7272808" cy="548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84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09" y="242646"/>
            <a:ext cx="8376931" cy="628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339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Постановка размеров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060848"/>
            <a:ext cx="93245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1.Размеры проставляются только в миллиметрах</a:t>
            </a:r>
          </a:p>
          <a:p>
            <a:r>
              <a:rPr lang="ru-RU" sz="2800" dirty="0" smtClean="0"/>
              <a:t>2. Слово «миллиметр» не пишется ни в каком виде</a:t>
            </a:r>
          </a:p>
          <a:p>
            <a:r>
              <a:rPr lang="ru-RU" sz="2800" dirty="0" smtClean="0"/>
              <a:t>3. Каждый размер проставляется только один раз</a:t>
            </a:r>
          </a:p>
          <a:p>
            <a:r>
              <a:rPr lang="ru-RU" sz="2800" dirty="0" smtClean="0"/>
              <a:t>4. Размеры по возможности не проставляются внутри изображения детали</a:t>
            </a:r>
          </a:p>
          <a:p>
            <a:r>
              <a:rPr lang="ru-RU" sz="2800" dirty="0" smtClean="0"/>
              <a:t>5. Размерные линии не должны пересекаться</a:t>
            </a:r>
          </a:p>
          <a:p>
            <a:r>
              <a:rPr lang="ru-RU" sz="2800" dirty="0" smtClean="0"/>
              <a:t>6. Минимальное расстояние от сплошной толстой линии видимого контура детали до размерной линии должно быть не менее 10мм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22615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Чтение чертежа детали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343288"/>
            <a:ext cx="5071087" cy="551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65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Изображения в древности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60848"/>
            <a:ext cx="4776192" cy="35821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639" y="2574647"/>
            <a:ext cx="28803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Человек всегда изображал окружающий его мир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20976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018312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Прочитать чертеж это значит определить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 rot="10800000" flipV="1">
            <a:off x="-1" y="1801378"/>
            <a:ext cx="91439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1.Название предмета</a:t>
            </a:r>
          </a:p>
          <a:p>
            <a:r>
              <a:rPr lang="ru-RU" sz="3200" dirty="0" smtClean="0"/>
              <a:t>  2.Материал для его изготовления</a:t>
            </a:r>
          </a:p>
          <a:p>
            <a:r>
              <a:rPr lang="ru-RU" sz="3200" dirty="0" smtClean="0"/>
              <a:t>  3.Количество</a:t>
            </a:r>
          </a:p>
          <a:p>
            <a:r>
              <a:rPr lang="ru-RU" sz="3200" dirty="0" smtClean="0"/>
              <a:t>  4.Форму предмета (какие и сколько видов        дано, какая форма на каждом виде)</a:t>
            </a:r>
          </a:p>
          <a:p>
            <a:r>
              <a:rPr lang="ru-RU" sz="3200" dirty="0" smtClean="0"/>
              <a:t>  5.Габаритные размеры (длина, ширина,   толщина)</a:t>
            </a:r>
          </a:p>
          <a:p>
            <a:r>
              <a:rPr lang="ru-RU" sz="3200" dirty="0" smtClean="0"/>
              <a:t>  6.Элементы детали (отверстия, скосы, канавки...), их форму, размеры  и  расположение в детали  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29682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268760"/>
            <a:ext cx="84969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Какие графические изображения применяются в технике и для чего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Что такое эскиз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Назови линии чертежа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Какой вид на чертеже является главным и почему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В каких единицах проставляются размеры на чертежах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Что такое масштаб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Что значит прочитать чертеж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589061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Смог ответить – получи </a:t>
            </a:r>
            <a:r>
              <a:rPr lang="ru-RU" sz="4000" dirty="0" smtClean="0">
                <a:solidFill>
                  <a:srgbClr val="FFFF00"/>
                </a:solidFill>
              </a:rPr>
              <a:t>отлично!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78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изображений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76" y="1260648"/>
            <a:ext cx="1664576" cy="208942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39752" y="1844824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рисунок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212" y="1423573"/>
            <a:ext cx="2378199" cy="26191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71" y="3455442"/>
            <a:ext cx="3192016" cy="211969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23927" y="4874641"/>
            <a:ext cx="2841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фотография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427983" y="2473765"/>
            <a:ext cx="2337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картина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483768" y="6021288"/>
            <a:ext cx="6660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Каково по-твоему их назначение?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5221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Можно ли изготовить предмет </a:t>
            </a:r>
            <a:br>
              <a:rPr lang="ru-RU" dirty="0" smtClean="0"/>
            </a:br>
            <a:r>
              <a:rPr lang="ru-RU" dirty="0" smtClean="0"/>
              <a:t>по его фотографии?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84785"/>
            <a:ext cx="6353980" cy="42484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51112" y="6211669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Что не понятно из фотографии?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3580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73" y="332656"/>
            <a:ext cx="88639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Тема урока</a:t>
            </a:r>
            <a:r>
              <a:rPr lang="ru-RU" dirty="0" smtClean="0"/>
              <a:t>: Графические изображения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1388" y="1772816"/>
            <a:ext cx="8789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Их назначение: изготовление предмета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1388" y="3140968"/>
            <a:ext cx="87890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 Информация на изображении: форма, размеры, детали, материалы, количество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4869160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Виды: чертёж, эскиз, технический рисунок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2048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Чертёж детали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866" y="548680"/>
            <a:ext cx="4686743" cy="35283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4077073"/>
            <a:ext cx="82146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Это </a:t>
            </a:r>
            <a:r>
              <a:rPr lang="ru-RU" sz="3200" u="sng" dirty="0" smtClean="0"/>
              <a:t>условное </a:t>
            </a:r>
            <a:r>
              <a:rPr lang="ru-RU" sz="3200" dirty="0" smtClean="0"/>
              <a:t>изображение предмета, выполненное специальными инструментами по определенным правилам с соблюдением масштаба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81562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Масштаб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48680"/>
            <a:ext cx="5879796" cy="39512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013176"/>
            <a:ext cx="9036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prstClr val="white"/>
                </a:solidFill>
              </a:rPr>
              <a:t>Это отношение размеров детали на чертеже к истинным размерам</a:t>
            </a: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772816"/>
            <a:ext cx="28083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prstClr val="white"/>
                </a:solidFill>
              </a:rPr>
              <a:t>М1:1 в натуральную величину</a:t>
            </a:r>
          </a:p>
          <a:p>
            <a:endParaRPr lang="ru-RU" sz="2000" dirty="0">
              <a:solidFill>
                <a:prstClr val="white"/>
              </a:solidFill>
            </a:endParaRPr>
          </a:p>
          <a:p>
            <a:r>
              <a:rPr lang="ru-RU" sz="2000" dirty="0" smtClean="0">
                <a:solidFill>
                  <a:prstClr val="white"/>
                </a:solidFill>
              </a:rPr>
              <a:t>М1:2 уменьшение           в 2 раза</a:t>
            </a:r>
          </a:p>
          <a:p>
            <a:endParaRPr lang="ru-RU" sz="2000" dirty="0">
              <a:solidFill>
                <a:prstClr val="white"/>
              </a:solidFill>
            </a:endParaRPr>
          </a:p>
          <a:p>
            <a:r>
              <a:rPr lang="ru-RU" sz="2000" dirty="0" smtClean="0">
                <a:solidFill>
                  <a:prstClr val="white"/>
                </a:solidFill>
              </a:rPr>
              <a:t>М2:1 увеличение           в 2 раза</a:t>
            </a:r>
            <a:endParaRPr lang="ru-RU" sz="20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629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260648"/>
            <a:ext cx="4032448" cy="2367706"/>
          </a:xfrm>
        </p:spPr>
        <p:txBody>
          <a:bodyPr/>
          <a:lstStyle/>
          <a:p>
            <a:pPr algn="ctr"/>
            <a:r>
              <a:rPr lang="ru-RU" dirty="0" smtClean="0"/>
              <a:t>Эскиз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332656"/>
            <a:ext cx="5832649" cy="43744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527" y="5157192"/>
            <a:ext cx="85689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Это </a:t>
            </a:r>
            <a:r>
              <a:rPr lang="ru-RU" sz="3200" u="sng" dirty="0" smtClean="0"/>
              <a:t>условное</a:t>
            </a:r>
            <a:r>
              <a:rPr lang="ru-RU" sz="3200" dirty="0" smtClean="0"/>
              <a:t> изображение предмета, выполненное от руки  с соблюдением пропорций на глаз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8037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Технический рисунок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375" y="1340768"/>
            <a:ext cx="4667250" cy="33051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4990674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Это </a:t>
            </a:r>
            <a:r>
              <a:rPr lang="ru-RU" sz="3200" u="sng" dirty="0" smtClean="0"/>
              <a:t>наглядное</a:t>
            </a:r>
            <a:r>
              <a:rPr lang="ru-RU" sz="3200" dirty="0" smtClean="0"/>
              <a:t> изображение предмета, выполненное от руки с соблюдением пропорций на глаз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996541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140</TotalTime>
  <Words>319</Words>
  <Application>Microsoft Office PowerPoint</Application>
  <PresentationFormat>Экран (4:3)</PresentationFormat>
  <Paragraphs>57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Franklin Gothic Book</vt:lpstr>
      <vt:lpstr>Wingdings 2</vt:lpstr>
      <vt:lpstr>Техническая</vt:lpstr>
      <vt:lpstr>Графические изображения</vt:lpstr>
      <vt:lpstr>Изображения в древности</vt:lpstr>
      <vt:lpstr>Виды изображений</vt:lpstr>
      <vt:lpstr>Можно ли изготовить предмет  по его фотографии?</vt:lpstr>
      <vt:lpstr>Тема урока: Графические изображения</vt:lpstr>
      <vt:lpstr>Чертёж детали</vt:lpstr>
      <vt:lpstr>Масштаб</vt:lpstr>
      <vt:lpstr>Эскиз</vt:lpstr>
      <vt:lpstr>Технический рисунок</vt:lpstr>
      <vt:lpstr>Правила выполнения эскиза</vt:lpstr>
      <vt:lpstr>Линии чертежа (эскиза)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Использование линий чертежа</vt:lpstr>
      <vt:lpstr>Презентация PowerPoint</vt:lpstr>
      <vt:lpstr>Постановка размеров</vt:lpstr>
      <vt:lpstr>Чтение чертежа детали</vt:lpstr>
      <vt:lpstr>Прочитать чертеж это значит определить</vt:lpstr>
      <vt:lpstr>Проверь себя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Графические изображения</dc:title>
  <dc:creator>Maverick</dc:creator>
  <cp:lastModifiedBy>adminCOD</cp:lastModifiedBy>
  <cp:revision>18</cp:revision>
  <dcterms:created xsi:type="dcterms:W3CDTF">2014-11-27T16:17:26Z</dcterms:created>
  <dcterms:modified xsi:type="dcterms:W3CDTF">2025-10-20T07:54:16Z</dcterms:modified>
</cp:coreProperties>
</file>