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4004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Мастер-класс </a:t>
            </a:r>
            <a:br>
              <a:rPr lang="ru-RU" dirty="0" smtClean="0"/>
            </a:br>
            <a:r>
              <a:rPr lang="ru-RU" dirty="0" smtClean="0"/>
              <a:t>Пальчиковая игра и театрализованная деятельность, как средство оздоровления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7486680" cy="135732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Ильченко Н.Д.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42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Пальчиковые игры с элементами самомассажа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009">
            <a:off x="541982" y="2172298"/>
            <a:ext cx="410445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633">
            <a:off x="4533108" y="2913903"/>
            <a:ext cx="39604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67544" y="2285992"/>
            <a:ext cx="3032886" cy="395132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«Поросята»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«Паучок»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«Тук – тук»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</a:t>
            </a:r>
            <a:r>
              <a:rPr lang="ru-RU" sz="2400" dirty="0" err="1" smtClean="0"/>
              <a:t>Указочка</a:t>
            </a:r>
            <a:r>
              <a:rPr lang="ru-RU" sz="2400" dirty="0" smtClean="0"/>
              <a:t>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«Ути – ути»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/>
              <a:t>«У жирафа»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00042"/>
            <a:ext cx="7674646" cy="1571636"/>
          </a:xfrm>
        </p:spPr>
        <p:txBody>
          <a:bodyPr/>
          <a:lstStyle/>
          <a:p>
            <a:pPr algn="ctr"/>
            <a:r>
              <a:rPr lang="ru-RU" dirty="0" smtClean="0"/>
              <a:t>Пальчиковые игры с музыкальным сопровождением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141945"/>
            <a:ext cx="5178306" cy="42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7601498" cy="58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\s1056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9767" cy="22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\s1056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0"/>
            <a:ext cx="2938486" cy="22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\s1056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56" y="0"/>
            <a:ext cx="3008545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\s1056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2857488" cy="2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\s10568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357430"/>
            <a:ext cx="2887099" cy="22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2\s10568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357430"/>
            <a:ext cx="3000364" cy="219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\s10568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83"/>
            <a:ext cx="2857488" cy="21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2\s10568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714884"/>
            <a:ext cx="2928958" cy="21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2\s105682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14884"/>
            <a:ext cx="2928926" cy="2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«Здоровый ребенок – успешный ребенок»</a:t>
            </a:r>
            <a:endParaRPr lang="ru-RU" dirty="0"/>
          </a:p>
        </p:txBody>
      </p:sp>
      <p:pic>
        <p:nvPicPr>
          <p:cNvPr id="1026" name="Picture 2" descr="C:\Users\User\Desktop\2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7893342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«Ум ребенка находится на кончиках его пальцев»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1"/>
            <a:ext cx="6400800" cy="957259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В.А.Сухомлинский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71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5" y="338666"/>
            <a:ext cx="3898776" cy="4962541"/>
          </a:xfrm>
        </p:spPr>
        <p:txBody>
          <a:bodyPr>
            <a:normAutofit/>
          </a:bodyPr>
          <a:lstStyle/>
          <a:p>
            <a:r>
              <a:rPr lang="ru-RU" dirty="0" smtClean="0"/>
              <a:t>Пальчиковые игры – это инсценировка каких – либо рифмованных историй, сказок при помощи пальцев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124744"/>
            <a:ext cx="4214272" cy="3240360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122" name="Picture 2" descr="C:\Users\User\Desktop\2\S105697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 bwMode="auto">
          <a:xfrm rot="924965">
            <a:off x="1333823" y="3444358"/>
            <a:ext cx="3566160" cy="29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\SDC16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793">
            <a:off x="580169" y="528957"/>
            <a:ext cx="33843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946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380808" cy="475252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Пальчиковые игры с предметами;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Активные игры со стихотворным сопровождением;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Игры манипуляции;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Пальчиковые игры на основе сказок;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Пальчиковые кинезиологические игры;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Пальчиковые игры с элементами самомассажа;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Пальчиковые игры с музыкальным сопровождением.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пальчиковых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5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Пальчиковые игры с предметами</a:t>
            </a:r>
            <a:endParaRPr lang="ru-RU" dirty="0"/>
          </a:p>
        </p:txBody>
      </p:sp>
      <p:pic>
        <p:nvPicPr>
          <p:cNvPr id="6146" name="Picture 2" descr="C:\Users\User\Desktop\2\SDC16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928802"/>
            <a:ext cx="42862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\SDC16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07" y="3214686"/>
            <a:ext cx="4176464" cy="31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со стихотворным сопровождением </a:t>
            </a:r>
            <a:endParaRPr lang="ru-RU" dirty="0"/>
          </a:p>
        </p:txBody>
      </p:sp>
      <p:pic>
        <p:nvPicPr>
          <p:cNvPr id="7170" name="Picture 2" descr="C:\Users\User\Desktop\2\SAM_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72" y="1717470"/>
            <a:ext cx="5698386" cy="48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на основе сказок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4286280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2\SAM_03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76562"/>
            <a:ext cx="4322766" cy="33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818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Кинезиология – наука о развитии головного мозга через определенные двигательные упражнения. Основателями являются американские педагоги Пол и Гейл Денинисоны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332657"/>
            <a:ext cx="3818467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6" name="Picture 6" descr="C:\Users\User\Desktop\2\SDC160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142843" y="214290"/>
            <a:ext cx="3857653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User\Desktop\2\SDC16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433592"/>
            <a:ext cx="3779362" cy="3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08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141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Lucida Sans Unicode</vt:lpstr>
      <vt:lpstr>Symbol</vt:lpstr>
      <vt:lpstr>Times New Roman</vt:lpstr>
      <vt:lpstr>Wingdings</vt:lpstr>
      <vt:lpstr>Волна</vt:lpstr>
      <vt:lpstr> Мастер-класс  Пальчиковая игра и театрализованная деятельность, как средство оздоровления дошкольников</vt:lpstr>
      <vt:lpstr>«Здоровый ребенок – успешный ребенок»</vt:lpstr>
      <vt:lpstr>«Ум ребенка находится на кончиках его пальцев»</vt:lpstr>
      <vt:lpstr>Пальчиковые игры – это инсценировка каких – либо рифмованных историй, сказок при помощи пальцев   </vt:lpstr>
      <vt:lpstr>Виды пальчиковых игр</vt:lpstr>
      <vt:lpstr>Пальчиковые игры с предметами</vt:lpstr>
      <vt:lpstr>Игры со стихотворным сопровождением </vt:lpstr>
      <vt:lpstr>Игры на основе сказок</vt:lpstr>
      <vt:lpstr>Кинезиология – наука о развитии головного мозга через определенные двигательные упражнения. Основателями являются американские педагоги Пол и Гейл Денинисоны</vt:lpstr>
      <vt:lpstr>Пальчиковые игры с элементами самомассажа</vt:lpstr>
      <vt:lpstr>Пальчиковые игры с музыкальным сопровождением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«Пальчиковая игра и театрализованная деятельность, как средство оздоровления дошкольников»</dc:title>
  <dc:creator>User</dc:creator>
  <cp:lastModifiedBy>User</cp:lastModifiedBy>
  <cp:revision>32</cp:revision>
  <dcterms:created xsi:type="dcterms:W3CDTF">2015-02-19T06:57:59Z</dcterms:created>
  <dcterms:modified xsi:type="dcterms:W3CDTF">2020-11-26T03:28:35Z</dcterms:modified>
</cp:coreProperties>
</file>