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64" r:id="rId5"/>
    <p:sldId id="259" r:id="rId6"/>
    <p:sldId id="260" r:id="rId7"/>
    <p:sldId id="265" r:id="rId8"/>
    <p:sldId id="266" r:id="rId9"/>
    <p:sldId id="267" r:id="rId10"/>
    <p:sldId id="268" r:id="rId11"/>
    <p:sldId id="269" r:id="rId12"/>
    <p:sldId id="261" r:id="rId13"/>
    <p:sldId id="262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>
      <p:cViewPr varScale="1">
        <p:scale>
          <a:sx n="70" d="100"/>
          <a:sy n="70" d="100"/>
        </p:scale>
        <p:origin x="13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E3AF4-5BEE-45AF-90A8-8223EECC36D1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F48AE-3DD6-4D11-BF89-F6CCEF260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81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F48AE-3DD6-4D11-BF89-F6CCEF26064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10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F48AE-3DD6-4D11-BF89-F6CCEF26064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36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8217-C3EE-4038-AB00-06078EA78BC4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9A66-F3D0-4FBD-8427-178405C33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8217-C3EE-4038-AB00-06078EA78BC4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9A66-F3D0-4FBD-8427-178405C33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8217-C3EE-4038-AB00-06078EA78BC4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9A66-F3D0-4FBD-8427-178405C33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8217-C3EE-4038-AB00-06078EA78BC4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9A66-F3D0-4FBD-8427-178405C33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8217-C3EE-4038-AB00-06078EA78BC4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9A66-F3D0-4FBD-8427-178405C33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8217-C3EE-4038-AB00-06078EA78BC4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9A66-F3D0-4FBD-8427-178405C33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8217-C3EE-4038-AB00-06078EA78BC4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9A66-F3D0-4FBD-8427-178405C33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8217-C3EE-4038-AB00-06078EA78BC4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9A66-F3D0-4FBD-8427-178405C33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8217-C3EE-4038-AB00-06078EA78BC4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9A66-F3D0-4FBD-8427-178405C33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8217-C3EE-4038-AB00-06078EA78BC4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9A66-F3D0-4FBD-8427-178405C33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8217-C3EE-4038-AB00-06078EA78BC4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A79A66-F3D0-4FBD-8427-178405C337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418217-C3EE-4038-AB00-06078EA78BC4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A79A66-F3D0-4FBD-8427-178405C337C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264318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Мастер – класс 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«Развитие мелкой моторики пальцев рук через использование пальчиковых игр в совместной деятельности педагогов и детей»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572008"/>
            <a:ext cx="7854696" cy="1857388"/>
          </a:xfrm>
        </p:spPr>
        <p:txBody>
          <a:bodyPr>
            <a:normAutofit/>
          </a:bodyPr>
          <a:lstStyle/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Выполнила: учитель </a:t>
            </a:r>
            <a:r>
              <a:rPr lang="ru-RU" sz="2000" b="1" smtClean="0">
                <a:solidFill>
                  <a:schemeClr val="accent4">
                    <a:lumMod val="50000"/>
                  </a:schemeClr>
                </a:solidFill>
              </a:rPr>
              <a:t>– логопед 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Дильман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И.А. 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филиал №2 «Солнышко» МДОУ детский сал «Родничок » </a:t>
            </a:r>
            <a:r>
              <a:rPr lang="ru-RU" sz="1800" b="1" dirty="0" err="1" smtClean="0">
                <a:solidFill>
                  <a:schemeClr val="accent4">
                    <a:lumMod val="50000"/>
                  </a:schemeClr>
                </a:solidFill>
              </a:rPr>
              <a:t>с.Турочак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       </a:t>
            </a:r>
            <a:endParaRPr lang="ru-RU" sz="1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2500306"/>
            <a:ext cx="3125909" cy="20070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40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      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Constantia"/>
                <a:ea typeface="+mn-ea"/>
                <a:cs typeface="+mn-cs"/>
              </a:rPr>
              <a:t>Пальчиковые 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Constantia"/>
                <a:ea typeface="+mn-ea"/>
                <a:cs typeface="+mn-cs"/>
              </a:rPr>
              <a:t>игры с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Constantia"/>
                <a:ea typeface="+mn-ea"/>
                <a:cs typeface="+mn-cs"/>
              </a:rPr>
              <a:t>музыкальным 			      сопровождением</a:t>
            </a:r>
            <a:r>
              <a:rPr lang="ru-RU" sz="4000" dirty="0">
                <a:solidFill>
                  <a:schemeClr val="accent4">
                    <a:lumMod val="50000"/>
                  </a:schemeClr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4000" dirty="0">
                <a:solidFill>
                  <a:schemeClr val="accent4">
                    <a:lumMod val="50000"/>
                  </a:schemeClr>
                </a:solidFill>
                <a:latin typeface="Constantia"/>
                <a:ea typeface="+mn-ea"/>
                <a:cs typeface="+mn-cs"/>
              </a:rPr>
            </a:b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Picture 4" descr="PC02003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90"/>
            <a:ext cx="6430429" cy="482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5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		Пальчиковые игры </a:t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		   на основе  сказок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4" descr="PC0200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41499"/>
            <a:ext cx="4067944" cy="305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D:\РАБОЧИЙ СТОЛ\РАБОЧИЙ СТОЛ 2\ФОТО АРТ. И ПАЛЬЧ. ГИМНАСТИКА\20190227_1633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797" y="4005064"/>
            <a:ext cx="4832538" cy="27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72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357166"/>
            <a:ext cx="8229600" cy="142876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Драматизация сказки «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</a:rPr>
              <a:t>Заюшкина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 				избушка»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 Учить детей драматизировать знакомую сказку «</a:t>
            </a:r>
            <a:r>
              <a:rPr lang="ru-RU" dirty="0" err="1" smtClean="0"/>
              <a:t>Заюшкина</a:t>
            </a:r>
            <a:r>
              <a:rPr lang="ru-RU" dirty="0" smtClean="0"/>
              <a:t> избушка».</a:t>
            </a:r>
          </a:p>
          <a:p>
            <a:r>
              <a:rPr lang="ru-RU" dirty="0" smtClean="0"/>
              <a:t> Развивать </a:t>
            </a:r>
            <a:r>
              <a:rPr lang="ru-RU" dirty="0" err="1" smtClean="0"/>
              <a:t>лмоторные</a:t>
            </a:r>
            <a:r>
              <a:rPr lang="ru-RU" dirty="0" smtClean="0"/>
              <a:t> функции у детей через выполнение пальчиковых игр и инсценировку сказки с помощью пальчиковых поз;</a:t>
            </a:r>
          </a:p>
          <a:p>
            <a:r>
              <a:rPr lang="ru-RU" dirty="0" smtClean="0"/>
              <a:t> Развивать </a:t>
            </a:r>
            <a:r>
              <a:rPr lang="ru-RU" dirty="0" err="1" smtClean="0"/>
              <a:t>саморегуляцию</a:t>
            </a:r>
            <a:r>
              <a:rPr lang="ru-RU" dirty="0" smtClean="0"/>
              <a:t>: контроль за переключаемостью с одной пальчиковой позы на другую в зависимости от текста сказки, удержание пальчиковой позы в течении необходимого времени.</a:t>
            </a:r>
          </a:p>
          <a:p>
            <a:r>
              <a:rPr lang="ru-RU" dirty="0" smtClean="0"/>
              <a:t>Учить выражать голосом характер героев сказки;</a:t>
            </a:r>
          </a:p>
          <a:p>
            <a:r>
              <a:rPr lang="ru-RU" dirty="0" smtClean="0"/>
              <a:t> Учить оценивать поступки героев, понимать их характер и настроение сказки;</a:t>
            </a:r>
          </a:p>
          <a:p>
            <a:r>
              <a:rPr lang="ru-RU" dirty="0" smtClean="0"/>
              <a:t> Воспитывать положительные черты характера: дружескую преданность, взаимовыручку, смелость.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428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857364"/>
            <a:ext cx="7854696" cy="3123772"/>
          </a:xfrm>
        </p:spPr>
        <p:txBody>
          <a:bodyPr/>
          <a:lstStyle/>
          <a:p>
            <a:pPr algn="just"/>
            <a:r>
              <a:rPr lang="ru-RU" dirty="0" smtClean="0"/>
              <a:t>Таким образом мы можем рассказывать многие сказки, развивая одновременно речь, память, мелкую моторику рук, детские фантазию и творчество.</a:t>
            </a:r>
          </a:p>
          <a:p>
            <a:endParaRPr lang="ru-RU" dirty="0"/>
          </a:p>
        </p:txBody>
      </p:sp>
      <p:pic>
        <p:nvPicPr>
          <p:cNvPr id="4" name="Picture 2" descr="http://content.foto.mail.ru/mail/lusietheone/_answers/i-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3643314"/>
            <a:ext cx="4857784" cy="300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53276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  <a:t>Спасибо за внимание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60" y="2214554"/>
            <a:ext cx="3623356" cy="43894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12870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  <a:t>Цель мастер–класса:</a:t>
            </a:r>
            <a:endParaRPr lang="ru-RU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643182"/>
            <a:ext cx="7854696" cy="3429024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Повышение профессиональной компетентности воспитателей   по использованию пальчиковой гимнастики в работе с детьми; пропаганда и распространение разновидностей форм работы.</a:t>
            </a:r>
          </a:p>
          <a:p>
            <a:pPr algn="ct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			</a:t>
            </a:r>
            <a:r>
              <a:rPr lang="ru-RU" sz="5300" b="1" dirty="0" smtClean="0">
                <a:solidFill>
                  <a:schemeClr val="accent4">
                    <a:lumMod val="50000"/>
                  </a:schemeClr>
                </a:solidFill>
              </a:rPr>
              <a:t>Задачи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1. Познакомить участников мастер-класса с эффективными методами использования пальчиковой гимнастики в жизни ребёнка.</a:t>
            </a:r>
          </a:p>
          <a:p>
            <a:pPr algn="just"/>
            <a:r>
              <a:rPr lang="ru-RU" dirty="0" smtClean="0"/>
              <a:t>2. Обучить участников мастер-класса этапам разучивания пальчиковых игр, дать им возможность заимствовать элементы педагогического опыта для улучшения собственного.</a:t>
            </a:r>
          </a:p>
          <a:p>
            <a:pPr algn="just"/>
            <a:r>
              <a:rPr lang="ru-RU" dirty="0" smtClean="0"/>
              <a:t>3. Закрепить умения   участников мастер-класса применять полученные знания в практике.</a:t>
            </a:r>
          </a:p>
          <a:p>
            <a:pPr algn="just"/>
            <a:r>
              <a:rPr lang="ru-RU" dirty="0" smtClean="0"/>
              <a:t>4. Драматизировать знакомую сказку с помощью пальцев.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3058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 </a:t>
            </a:r>
            <a:r>
              <a:rPr lang="ru-RU" sz="5300" b="1" dirty="0" smtClean="0">
                <a:solidFill>
                  <a:schemeClr val="accent4">
                    <a:lumMod val="50000"/>
                  </a:schemeClr>
                </a:solidFill>
              </a:rPr>
              <a:t>Теоретическое обоснование темы</a:t>
            </a:r>
            <a:endParaRPr lang="ru-RU" sz="53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357430"/>
            <a:ext cx="814393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just"/>
            <a:r>
              <a:rPr lang="ru-RU" sz="2400" dirty="0" smtClean="0"/>
              <a:t>В ходе "пальчиковых игр" дети, повторяя движения взрослых, активизируют моторику рук. Тем самым вырабатывается ловкость, умение управлять своими движениями, концентрировать внимание на одном виде деятельности. "Пальчиковые игры" - это инсценировка каких-либо рифмованных историй, сказок при помощи пальцев.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357430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Пальчиковая гимнастика– это нетрадиционная форма закаливания, очень легко входящая в нашу жизнь.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143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857364"/>
            <a:ext cx="7854696" cy="3123772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	Китайцы утверждали, что упражнения с участием рук и пальцев гармонизируют тело и разум, положительно влияют на деятельность мозга. Именно поэтому, начиная с раннего возраста во всех дошкольных учреждениях Китая, применяется пальчиковая гимнастика.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    Виды пальчиковых игр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71046" cy="602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		Пальчиковые игры с предметами (с карандашами, 	массажными мячами, прищепками  и др.);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138473"/>
            <a:ext cx="8280920" cy="4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Constantia"/>
                <a:ea typeface="+mn-ea"/>
                <a:cs typeface="+mn-cs"/>
              </a:rPr>
              <a:t>		</a:t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Constantia"/>
                <a:ea typeface="+mn-ea"/>
                <a:cs typeface="+mn-cs"/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Constantia"/>
                <a:ea typeface="+mn-ea"/>
                <a:cs typeface="+mn-cs"/>
              </a:rPr>
              <a:t>Активные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Constantia"/>
                <a:ea typeface="+mn-ea"/>
                <a:cs typeface="+mn-cs"/>
              </a:rPr>
              <a:t>игры со стихотворным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Constantia"/>
                <a:ea typeface="+mn-ea"/>
                <a:cs typeface="+mn-cs"/>
              </a:rPr>
              <a:t>			сопровождением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Constantia"/>
                <a:ea typeface="+mn-ea"/>
                <a:cs typeface="+mn-cs"/>
              </a:rPr>
            </a:b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5596613" cy="314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929" y="3928942"/>
            <a:ext cx="5237163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8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Constantia"/>
                <a:ea typeface="+mn-ea"/>
                <a:cs typeface="+mn-cs"/>
              </a:rPr>
              <a:t>			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Constantia"/>
                <a:ea typeface="+mn-ea"/>
                <a:cs typeface="+mn-cs"/>
              </a:rPr>
              <a:t>Игры- манипуляции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Constantia"/>
                <a:ea typeface="+mn-ea"/>
                <a:cs typeface="+mn-cs"/>
              </a:rPr>
            </a:b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3" descr="C:\Users\DomServis\Desktop\20190227_16292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8" y="1935163"/>
            <a:ext cx="7803443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Constantia"/>
                <a:ea typeface="+mn-ea"/>
                <a:cs typeface="+mn-cs"/>
              </a:rPr>
              <a:t>	     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Constantia"/>
                <a:ea typeface="+mn-ea"/>
                <a:cs typeface="+mn-cs"/>
              </a:rPr>
              <a:t>Пальчиковые 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Constantia"/>
                <a:ea typeface="+mn-ea"/>
                <a:cs typeface="+mn-cs"/>
              </a:rPr>
              <a:t>игры с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Constantia"/>
                <a:ea typeface="+mn-ea"/>
                <a:cs typeface="+mn-cs"/>
              </a:rPr>
              <a:t>       	элементами самомассажа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5" descr="D:\ПРОЕКТ ДИЛЬМАН И. А. БОЛТУНИШКИ\фото1\Рис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6840760" cy="384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0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</TotalTime>
  <Words>201</Words>
  <Application>Microsoft Office PowerPoint</Application>
  <PresentationFormat>Экран (4:3)</PresentationFormat>
  <Paragraphs>47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Constantia</vt:lpstr>
      <vt:lpstr>Wingdings 2</vt:lpstr>
      <vt:lpstr>Поток</vt:lpstr>
      <vt:lpstr>Мастер – класс  «Развитие мелкой моторики пальцев рук через использование пальчиковых игр в совместной деятельности педагогов и детей» </vt:lpstr>
      <vt:lpstr>Цель мастер–класса:</vt:lpstr>
      <vt:lpstr>   Задачи: </vt:lpstr>
      <vt:lpstr> Теоретическое обоснование темы</vt:lpstr>
      <vt:lpstr>    </vt:lpstr>
      <vt:lpstr>    Виды пальчиковых игр: </vt:lpstr>
      <vt:lpstr>   Активные игры со стихотворным    сопровождением </vt:lpstr>
      <vt:lpstr>   Игры- манипуляции </vt:lpstr>
      <vt:lpstr>       Пальчиковые игры с         элементами самомассажа</vt:lpstr>
      <vt:lpstr>       Пальчиковые игры с музыкальным          сопровождением </vt:lpstr>
      <vt:lpstr>  Пальчиковые игры       на основе  сказок</vt:lpstr>
      <vt:lpstr>Драматизация сказки «Заюшкина     избушка»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для воспитателей и родителей «Покажем пальчиками сказку»</dc:title>
  <dc:creator>Slava</dc:creator>
  <cp:lastModifiedBy>User</cp:lastModifiedBy>
  <cp:revision>21</cp:revision>
  <dcterms:created xsi:type="dcterms:W3CDTF">2016-01-27T02:42:41Z</dcterms:created>
  <dcterms:modified xsi:type="dcterms:W3CDTF">2020-12-03T04:04:09Z</dcterms:modified>
</cp:coreProperties>
</file>