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7AEDDD-C2E0-4A1D-898F-F18CB6957FE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DC9046-070A-4749-8266-1706BB7BC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EDDD-C2E0-4A1D-898F-F18CB6957FE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9046-070A-4749-8266-1706BB7BC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EDDD-C2E0-4A1D-898F-F18CB6957FE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9046-070A-4749-8266-1706BB7BC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7AEDDD-C2E0-4A1D-898F-F18CB6957FE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DC9046-070A-4749-8266-1706BB7BCA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7AEDDD-C2E0-4A1D-898F-F18CB6957FE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DC9046-070A-4749-8266-1706BB7BC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EDDD-C2E0-4A1D-898F-F18CB6957FE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9046-070A-4749-8266-1706BB7BCA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EDDD-C2E0-4A1D-898F-F18CB6957FE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9046-070A-4749-8266-1706BB7BCA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7AEDDD-C2E0-4A1D-898F-F18CB6957FE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DC9046-070A-4749-8266-1706BB7BCA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EDDD-C2E0-4A1D-898F-F18CB6957FE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9046-070A-4749-8266-1706BB7BC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7AEDDD-C2E0-4A1D-898F-F18CB6957FE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DC9046-070A-4749-8266-1706BB7BCA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7AEDDD-C2E0-4A1D-898F-F18CB6957FE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DC9046-070A-4749-8266-1706BB7BCA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7AEDDD-C2E0-4A1D-898F-F18CB6957FE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DC9046-070A-4749-8266-1706BB7BC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55446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b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sz="1800" i="1" dirty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№ 2 «Солнышко» МДОУ детский сад «</a:t>
            </a:r>
            <a: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Родничок» с. Турочак</a:t>
            </a:r>
            <a:b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36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Формы и методы просвещения               родителей в ДОУ по вопросам безопасности     детей </a:t>
            </a:r>
            <a:r>
              <a:rPr lang="ru-RU" sz="3600" i="1" dirty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4643446"/>
            <a:ext cx="364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ДИЛЬМАН И. А., УЧИТЕЛЬ-ЛОГОПЕД</a:t>
            </a:r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65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Наглядно-информационные формы работы: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8064896" cy="5493224"/>
          </a:xfrm>
        </p:spPr>
        <p:txBody>
          <a:bodyPr/>
          <a:lstStyle/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Ширмы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Папки-передвижки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Буклеты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Стенгазеты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Фотовыставки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Стендовая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Памятки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Плакаты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 descr="C:\Users\DomServis\Desktop\формы работы\IMG_18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3721596" cy="3721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34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77" y="0"/>
            <a:ext cx="79950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31654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528" y="115888"/>
            <a:ext cx="3334072" cy="6056312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FE8637"/>
              </a:buClr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Буклеты:</a:t>
            </a:r>
          </a:p>
          <a:p>
            <a:pPr lvl="0">
              <a:buClr>
                <a:srgbClr val="FE8637"/>
              </a:buClr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«Внимание! Дети  на дороге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E8637"/>
              </a:buClr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«Правила пожарной безопасности» и др.</a:t>
            </a:r>
          </a:p>
          <a:p>
            <a:pPr lvl="0">
              <a:buClr>
                <a:srgbClr val="FE8637"/>
              </a:buClr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E8637"/>
              </a:buClr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E8637"/>
              </a:buClr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Консультации:</a:t>
            </a:r>
          </a:p>
          <a:p>
            <a:pPr lvl="0">
              <a:buClr>
                <a:srgbClr val="FE8637"/>
              </a:buClr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«Безопасное детство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E8637"/>
              </a:buClr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«Захват в заложники» </a:t>
            </a:r>
          </a:p>
          <a:p>
            <a:pPr lvl="0">
              <a:buClr>
                <a:srgbClr val="FE8637"/>
              </a:buClr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«Безопасность на воде»</a:t>
            </a:r>
          </a:p>
          <a:p>
            <a:pPr lvl="0">
              <a:buClr>
                <a:srgbClr val="FE8637"/>
              </a:buClr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«Безопасность на городских улицах» 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endParaRPr lang="ru-RU" dirty="0"/>
          </a:p>
        </p:txBody>
      </p:sp>
      <p:pic>
        <p:nvPicPr>
          <p:cNvPr id="5" name="Picture 4" descr="E:\безопасность  фото\ALIM118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25864" y="14539"/>
            <a:ext cx="4494608" cy="2838199"/>
          </a:xfrm>
          <a:effectLst>
            <a:softEdge rad="112500"/>
          </a:effectLst>
        </p:spPr>
      </p:pic>
      <p:pic>
        <p:nvPicPr>
          <p:cNvPr id="6" name="Picture 5" descr="E:\безопасность  фото\ALIM1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5864" y="3068960"/>
            <a:ext cx="4261854" cy="324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390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Активные формы взаимодействия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787208" cy="5421216"/>
          </a:xfrm>
        </p:spPr>
        <p:txBody>
          <a:bodyPr/>
          <a:lstStyle/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(«Безопасность детей –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дело взрослых»)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Семинары-практикумы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(«Научим ребёнка ПДД», «Меры предосторожности на игровой площадки», «Травматизм в зимний период времени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Тематические видеофильмы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Мультимедийные презентации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Тренинговые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Совместное творчество взрослых и детей</a:t>
            </a:r>
          </a:p>
          <a:p>
            <a:endParaRPr lang="ru-RU" dirty="0"/>
          </a:p>
        </p:txBody>
      </p:sp>
      <p:pic>
        <p:nvPicPr>
          <p:cNvPr id="6146" name="Picture 2" descr="C:\Users\DomServis\Desktop\формы работы\IMG_1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25144"/>
            <a:ext cx="3880320" cy="2132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86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0" y="333375"/>
            <a:ext cx="7993063" cy="6335713"/>
          </a:xfrm>
        </p:spPr>
        <p:txBody>
          <a:bodyPr/>
          <a:lstStyle/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Физкультурные мероприятия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Праздники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</a:p>
          <a:p>
            <a:pPr marL="109537" lvl="0" indent="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DomServis\Desktop\формы работы\IMG_1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8" y="1772816"/>
            <a:ext cx="7293296" cy="4883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5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188913"/>
            <a:ext cx="7848872" cy="6553200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r>
              <a:rPr lang="ru-RU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Сочетание разнообразных  форм  просветительской работы способствует повышению компетентности родителей и </a:t>
            </a:r>
            <a:r>
              <a:rPr lang="ru-RU" b="1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положительно </a:t>
            </a:r>
            <a:r>
              <a:rPr lang="ru-RU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сказывается на эффективности всей работы по формированию у дошкольников основ безопасного поведения.</a:t>
            </a:r>
            <a:endParaRPr lang="ru-RU" b="1" i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9" name="Picture 3" descr="C:\Users\DomServis\Desktop\формы работы\IMG_1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564904"/>
            <a:ext cx="7242184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81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0226"/>
          </a:xfrm>
        </p:spPr>
        <p:txBody>
          <a:bodyPr>
            <a:noAutofit/>
          </a:bodyPr>
          <a:lstStyle/>
          <a:p>
            <a:r>
              <a:rPr lang="ru-RU" sz="4400" b="1" i="1" cap="none" dirty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4400" b="1" i="1" cap="none" dirty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4400" b="1" i="1" cap="none" dirty="0">
                <a:solidFill>
                  <a:srgbClr val="0000CC"/>
                </a:solidFill>
                <a:latin typeface="Monotype Corsiva" pitchFamily="66" charset="0"/>
              </a:rPr>
              <a:t>    </a:t>
            </a:r>
            <a:r>
              <a:rPr lang="ru-RU" sz="4000" b="1" i="1" cap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r>
              <a:rPr lang="ru-RU" sz="4400" b="1" i="1" cap="none" dirty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4400" b="1" i="1" cap="none" dirty="0">
                <a:solidFill>
                  <a:srgbClr val="0000CC"/>
                </a:solidFill>
                <a:latin typeface="Monotype Corsiva" pitchFamily="66" charset="0"/>
              </a:rPr>
            </a:br>
            <a:endParaRPr lang="ru-RU" sz="44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715200" cy="5133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   </a:t>
            </a:r>
            <a:endParaRPr lang="ru-RU" sz="4000" dirty="0"/>
          </a:p>
        </p:txBody>
      </p:sp>
      <p:pic>
        <p:nvPicPr>
          <p:cNvPr id="4" name="Рисунок 3" descr="соб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000" y="1988840"/>
            <a:ext cx="8656284" cy="4869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88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18258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rgbClr val="575F6D"/>
                </a:solidFill>
              </a:rPr>
              <a:t>«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Семья для ребенка –это источник общественного опыта. Здесь он находит примеры для подражания и здесь происходит его социальное рождение. И если мы хотим вырастить нравственно здоровое поколение, то должны решать эту проблему «всем миром»: детский сад, семья, общественность»</a:t>
            </a:r>
            <a:b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В.А. Сухомлинский </a:t>
            </a:r>
            <a:endParaRPr lang="ru-RU" dirty="0"/>
          </a:p>
        </p:txBody>
      </p:sp>
      <p:pic>
        <p:nvPicPr>
          <p:cNvPr id="1026" name="Picture 2" descr="C:\Users\DomServis\Desktop\формы работы\IMG_1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10169"/>
            <a:ext cx="5065534" cy="3799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02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920880" cy="62507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7776864" cy="6213304"/>
          </a:xfrm>
        </p:spPr>
        <p:txBody>
          <a:bodyPr>
            <a:normAutofit lnSpcReduction="10000"/>
          </a:bodyPr>
          <a:lstStyle/>
          <a:p>
            <a: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ФГОС ДО представлен раздел «Формирование основ безопасности», согласно которому взаимодействие ДОУ и семьи по вопросам безопасного поведения  заключается в необходимости: </a:t>
            </a:r>
            <a:b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b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- Знакомить родителей с опасными для здоровья ребенка ситуациями, возникающими дома, на даче, на дороге, в лесу, у водоема, и способами </a:t>
            </a:r>
            <a:r>
              <a:rPr lang="ru-RU" sz="2000" b="1" i="1" cap="small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поведения </a:t>
            </a:r>
            <a: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них. Направлять внимание родителей на развитие  у детей способности видеть, осознавать и избегать опасности.</a:t>
            </a:r>
            <a:b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b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- Информировать родителей о необходимости создания благоприятных и безопасных условий пребывания детей  на улице (соблюдать технику безопасности во время игр и развлечений на каруселях, на качелях, на горке, в песочнице, во время катания на велосипеде и  т.д.)</a:t>
            </a:r>
            <a:b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52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00034" y="214290"/>
            <a:ext cx="7850188" cy="62849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i="1" cap="small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Рассказывать </a:t>
            </a:r>
            <a: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 необходимости создания безопасных условий пребывания детей дома (не держать в доступных для них местах лекарства, предметы бытовой химии, электрические приборы; содержать в порядке электрические розетки; не оставлять детей без присмотра в комнате, где открыты окна, балконы и т.д.)</a:t>
            </a:r>
            <a:b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-  Информировать родителей о том, что должны делать дети в случае непредвиденной ситуации (звать на помощь взрослых; называть свою фамилию и имя; при  необходимости-фамилию, имя, отчество родителей, адрес и телефон; при необходимости звонить по телефонам экстренной помощи – «01», «02», «03» и т.д.)</a:t>
            </a:r>
            <a:b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- Привлекать родителей к активному отдыху с детьми. Расширять границы жизни дошкольников и </a:t>
            </a:r>
            <a:r>
              <a:rPr lang="ru-RU" sz="2000" b="1" i="1" cap="small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формировать </a:t>
            </a:r>
            <a: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навыки безопасного поведения во время отдыха. Помогать родителям планировать выходные дни с детьми, обдумывая проблемные ситуации, стимулирующие формирование моделей позитивного </a:t>
            </a:r>
            <a:r>
              <a:rPr lang="ru-RU" sz="2000" b="1" i="1" cap="small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поведения в </a:t>
            </a:r>
            <a:r>
              <a:rPr lang="ru-RU" sz="2000" b="1" i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разных жизненных ситуациях</a:t>
            </a:r>
            <a:r>
              <a:rPr lang="ru-RU" sz="1800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33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7920880" cy="4509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- </a:t>
            </a:r>
            <a:r>
              <a:rPr lang="ru-RU" sz="2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Подчеркивать </a:t>
            </a: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роль взрослого  в формировании безопасного поведения ребенка. </a:t>
            </a:r>
            <a:r>
              <a:rPr lang="ru-RU" sz="2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Побуждать </a:t>
            </a: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родителей на личном примере демонстрировать детям соблюдение правил безопасного поведения на дорогах, бережное отношение  к природе и т.д.</a:t>
            </a:r>
            <a:b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Ориентировать  </a:t>
            </a: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родителей на совместное с ребенком чтение литературы, посвященной сохранению и укреплению здоровья, просмотр соответствующих </a:t>
            </a:r>
            <a:r>
              <a:rPr lang="ru-RU" sz="2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художественных </a:t>
            </a: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мультипликационных фильмов.</a:t>
            </a:r>
            <a:b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 Знакомить родителей с формами работы ДОУ по проблеме  безопасности   дошкольников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6" name="Рисунок 5" descr="https://ds04.infourok.ru/uploads/ex/11ae/0001f9f5-521bb77b/hello_html_m50c205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553744"/>
            <a:ext cx="35969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285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43192" cy="2304256"/>
          </a:xfrm>
        </p:spPr>
        <p:txBody>
          <a:bodyPr/>
          <a:lstStyle/>
          <a:p>
            <a:r>
              <a:rPr lang="ru-RU" sz="3200" b="1" i="1" dirty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i="1" dirty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работы  с родителями по формированию основ безопасности  дошкольников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создание условий для повышения образовательного уровня родителей по вопросам  безопасного поведения детей дошкольного возраста; а так же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обозначение  круга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правил, с которыми необходимо знакомить , прежде всего, в семье.</a:t>
            </a:r>
            <a:endParaRPr lang="ru-RU" dirty="0"/>
          </a:p>
        </p:txBody>
      </p:sp>
      <p:pic>
        <p:nvPicPr>
          <p:cNvPr id="3" name="Рисунок 2" descr="http://ds115.ru/wp-content/uploads/2016/06/pic-64-1024x4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643182"/>
            <a:ext cx="6804991" cy="355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63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920880" cy="609329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Задачи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Повысить родительскую компетентность в  вопросах формирования основ безопасного поведения у детей дошкольного возраста;</a:t>
            </a:r>
            <a:b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Содействовать установлению между воспитателями и родителями доброжелательных отношений ;</a:t>
            </a:r>
            <a:b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Формировать социальные навыки и  нормы поведения  на основе совместной деятельности родителей и детей;</a:t>
            </a:r>
            <a:b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Активизировать просветительскую деятельность среди родителей ДОУ по  формированию основ  безопасного поведения детей;</a:t>
            </a:r>
            <a:b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 Выработать систему  </a:t>
            </a:r>
            <a:r>
              <a:rPr lang="ru-RU" sz="2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образовательной работы по формированию навыков безопасного поведения.</a:t>
            </a:r>
            <a:b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28922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064896" cy="1052736"/>
          </a:xfrm>
        </p:spPr>
        <p:txBody>
          <a:bodyPr/>
          <a:lstStyle/>
          <a:p>
            <a:r>
              <a:rPr lang="ru-RU" sz="2900" dirty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900" b="1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Формы  </a:t>
            </a:r>
            <a:r>
              <a:rPr lang="ru-RU" sz="2900" b="1" i="1" dirty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работы с родителями</a:t>
            </a:r>
            <a:r>
              <a:rPr lang="ru-RU" sz="2900" dirty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563888" y="836712"/>
            <a:ext cx="180020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Формы работы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79127" y="2126552"/>
            <a:ext cx="2353313" cy="1710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prstClr val="black"/>
                </a:solidFill>
              </a:rPr>
              <a:t>Наглядно – информационные формы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9785" y="2126552"/>
            <a:ext cx="2376264" cy="1710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prstClr val="black"/>
                </a:solidFill>
              </a:rPr>
              <a:t>Информационно – аналитические формы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5856" y="4437112"/>
            <a:ext cx="2448272" cy="1634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prstClr val="black"/>
                </a:solidFill>
              </a:rPr>
              <a:t>Активные формы взаимодействия</a:t>
            </a:r>
          </a:p>
        </p:txBody>
      </p:sp>
      <p:cxnSp>
        <p:nvCxnSpPr>
          <p:cNvPr id="15" name="Прямая со стрелкой 14"/>
          <p:cNvCxnSpPr>
            <a:stCxn id="7" idx="6"/>
          </p:cNvCxnSpPr>
          <p:nvPr/>
        </p:nvCxnSpPr>
        <p:spPr>
          <a:xfrm>
            <a:off x="5364088" y="1736812"/>
            <a:ext cx="815039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</p:cNvCxnSpPr>
          <p:nvPr/>
        </p:nvCxnSpPr>
        <p:spPr>
          <a:xfrm flipH="1">
            <a:off x="2806049" y="1736812"/>
            <a:ext cx="757839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4"/>
            <a:endCxn id="10" idx="0"/>
          </p:cNvCxnSpPr>
          <p:nvPr/>
        </p:nvCxnSpPr>
        <p:spPr>
          <a:xfrm>
            <a:off x="4463988" y="2636912"/>
            <a:ext cx="36004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782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формы работы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715200" cy="5688632"/>
          </a:xfrm>
        </p:spPr>
        <p:txBody>
          <a:bodyPr/>
          <a:lstStyle/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Опрос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Индивидуальная беседа 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Наблюдение 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выявление уровня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педагогической грамотности в области формирования знаний о безопасном поведении,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интересов, потребностей, запросов родителей.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65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208</TotalTime>
  <Words>390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                     Филиал № 2 «Солнышко» МДОУ детский сад «Родничок» с. Турочак                                      Формы и методы просвещения               родителей в ДОУ по вопросам безопасности     детей     </vt:lpstr>
      <vt:lpstr>«Семья для ребенка –это источник общественного опыта. Здесь он находит примеры для подражания и здесь происходит его социальное рождение. И если мы хотим вырастить нравственно здоровое поколение, то должны решать эту проблему «всем миром»: детский сад, семья, общественность»                                                                                  В.А. Сухомлинский </vt:lpstr>
      <vt:lpstr>Слайд 3</vt:lpstr>
      <vt:lpstr>Слайд 4</vt:lpstr>
      <vt:lpstr>- Подчеркивать роль взрослого  в формировании безопасного поведения ребенка.  Побуждать родителей на личном примере демонстрировать детям соблюдение правил безопасного поведения на дорогах, бережное отношение  к природе и т.д.      -  Ориентировать  родителей на совместное с ребенком чтение литературы, посвященной сохранению и укреплению здоровья, просмотр соответствующих  художественных и мультипликационных фильмов.     -  Знакомить родителей с формами работы ДОУ по проблеме  безопасности   дошкольников. </vt:lpstr>
      <vt:lpstr>Цель работы  с родителями по формированию основ безопасности  дошкольников – создание условий для повышения образовательного уровня родителей по вопросам  безопасного поведения детей дошкольного возраста; а так же обозначение  круга правил, с которыми необходимо знакомить , прежде всего, в семье.</vt:lpstr>
      <vt:lpstr>                             Задачи:    -  Повысить родительскую компетентность в  вопросах формирования основ безопасного поведения у детей дошкольного возраста;  -  Содействовать установлению между воспитателями и родителями доброжелательных отношений ;  -  Формировать социальные навыки и  нормы поведения  на основе совместной деятельности родителей и детей;  -  Активизировать просветительскую деятельность среди родителей ДОУ по  формированию основ  безопасного поведения детей;   -  Выработать систему  воспитательно - образовательной работы по формированию навыков безопасного поведения.  </vt:lpstr>
      <vt:lpstr>                     Формы  работы с родителями </vt:lpstr>
      <vt:lpstr>Информационно-аналитические формы работы: </vt:lpstr>
      <vt:lpstr>Наглядно-информационные формы работы: </vt:lpstr>
      <vt:lpstr>Слайд 11</vt:lpstr>
      <vt:lpstr>Слайд 12</vt:lpstr>
      <vt:lpstr>Активные формы взаимодействия</vt:lpstr>
      <vt:lpstr>Слайд 14</vt:lpstr>
      <vt:lpstr>Слайд 15</vt:lpstr>
      <vt:lpstr>     СПАСИБО ЗА ВНИМАНИЕ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№ 2 «Солнышко» МДОУ детский сад «Родничок» с. Турочак                                             Формы и методы просвещения               родителей в ДОУ по вопросам безопасности     детей</dc:title>
  <dc:creator>DomServis</dc:creator>
  <cp:lastModifiedBy>Солнышко</cp:lastModifiedBy>
  <cp:revision>16</cp:revision>
  <dcterms:created xsi:type="dcterms:W3CDTF">2025-01-29T14:44:58Z</dcterms:created>
  <dcterms:modified xsi:type="dcterms:W3CDTF">2025-01-31T01:42:25Z</dcterms:modified>
</cp:coreProperties>
</file>